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1.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notesSlides/notesSlide2.xml" ContentType="application/vnd.openxmlformats-officedocument.presentationml.notesSlide+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notesSlides/notesSlide3.xml" ContentType="application/vnd.openxmlformats-officedocument.presentationml.notesSlide+xml"/>
  <Override PartName="/ppt/tags/tag86.xml" ContentType="application/vnd.openxmlformats-officedocument.presentationml.tags+xml"/>
  <Override PartName="/ppt/notesSlides/notesSlide4.xml" ContentType="application/vnd.openxmlformats-officedocument.presentationml.notesSlide+xml"/>
  <Override PartName="/ppt/tags/tag87.xml" ContentType="application/vnd.openxmlformats-officedocument.presentationml.tags+xml"/>
  <Override PartName="/ppt/notesSlides/notesSlide5.xml" ContentType="application/vnd.openxmlformats-officedocument.presentationml.notesSlide+xml"/>
  <Override PartName="/ppt/tags/tag88.xml" ContentType="application/vnd.openxmlformats-officedocument.presentationml.tags+xml"/>
  <Override PartName="/ppt/notesSlides/notesSlide6.xml" ContentType="application/vnd.openxmlformats-officedocument.presentationml.notesSlide+xml"/>
  <Override PartName="/ppt/tags/tag89.xml" ContentType="application/vnd.openxmlformats-officedocument.presentationml.tags+xml"/>
  <Override PartName="/ppt/notesSlides/notesSlide7.xml" ContentType="application/vnd.openxmlformats-officedocument.presentationml.notesSlide+xml"/>
  <Override PartName="/ppt/tags/tag90.xml" ContentType="application/vnd.openxmlformats-officedocument.presentationml.tags+xml"/>
  <Override PartName="/ppt/notesSlides/notesSlide8.xml" ContentType="application/vnd.openxmlformats-officedocument.presentationml.notesSlide+xml"/>
  <Override PartName="/ppt/tags/tag91.xml" ContentType="application/vnd.openxmlformats-officedocument.presentationml.tags+xml"/>
  <Override PartName="/ppt/notesSlides/notesSlide9.xml" ContentType="application/vnd.openxmlformats-officedocument.presentationml.notesSlide+xml"/>
  <Override PartName="/ppt/tags/tag92.xml" ContentType="application/vnd.openxmlformats-officedocument.presentationml.tags+xml"/>
  <Override PartName="/ppt/notesSlides/notesSlide10.xml" ContentType="application/vnd.openxmlformats-officedocument.presentationml.notesSlide+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6"/>
  </p:notesMasterIdLst>
  <p:handoutMasterIdLst>
    <p:handoutMasterId r:id="rId47"/>
  </p:handoutMasterIdLst>
  <p:sldIdLst>
    <p:sldId id="506" r:id="rId2"/>
    <p:sldId id="562" r:id="rId3"/>
    <p:sldId id="671" r:id="rId4"/>
    <p:sldId id="482" r:id="rId5"/>
    <p:sldId id="529" r:id="rId6"/>
    <p:sldId id="532" r:id="rId7"/>
    <p:sldId id="530" r:id="rId8"/>
    <p:sldId id="548" r:id="rId9"/>
    <p:sldId id="488" r:id="rId10"/>
    <p:sldId id="637" r:id="rId11"/>
    <p:sldId id="638" r:id="rId12"/>
    <p:sldId id="639" r:id="rId13"/>
    <p:sldId id="640" r:id="rId14"/>
    <p:sldId id="641" r:id="rId15"/>
    <p:sldId id="642" r:id="rId16"/>
    <p:sldId id="643" r:id="rId17"/>
    <p:sldId id="644" r:id="rId18"/>
    <p:sldId id="645" r:id="rId19"/>
    <p:sldId id="646" r:id="rId20"/>
    <p:sldId id="647" r:id="rId21"/>
    <p:sldId id="648" r:id="rId22"/>
    <p:sldId id="649" r:id="rId23"/>
    <p:sldId id="650" r:id="rId24"/>
    <p:sldId id="651" r:id="rId25"/>
    <p:sldId id="587" r:id="rId26"/>
    <p:sldId id="588" r:id="rId27"/>
    <p:sldId id="652" r:id="rId28"/>
    <p:sldId id="653" r:id="rId29"/>
    <p:sldId id="654" r:id="rId30"/>
    <p:sldId id="655" r:id="rId31"/>
    <p:sldId id="656" r:id="rId32"/>
    <p:sldId id="657" r:id="rId33"/>
    <p:sldId id="658" r:id="rId34"/>
    <p:sldId id="660" r:id="rId35"/>
    <p:sldId id="661" r:id="rId36"/>
    <p:sldId id="662" r:id="rId37"/>
    <p:sldId id="663" r:id="rId38"/>
    <p:sldId id="664" r:id="rId39"/>
    <p:sldId id="665" r:id="rId40"/>
    <p:sldId id="666" r:id="rId41"/>
    <p:sldId id="542" r:id="rId42"/>
    <p:sldId id="543" r:id="rId43"/>
    <p:sldId id="544" r:id="rId44"/>
    <p:sldId id="546" r:id="rId4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80">
          <p15:clr>
            <a:srgbClr val="A4A3A4"/>
          </p15:clr>
        </p15:guide>
        <p15:guide id="2" pos="862">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xiaoxuan Zeng" initials="xZ" lastIdx="1" clrIdx="0"/>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B64DA"/>
    <a:srgbClr val="96BAF6"/>
    <a:srgbClr val="7EA6F2"/>
    <a:srgbClr val="80A6F2"/>
    <a:srgbClr val="3D74EB"/>
    <a:srgbClr val="2D3A4A"/>
    <a:srgbClr val="C7D9FA"/>
    <a:srgbClr val="7FA6F2"/>
    <a:srgbClr val="7C92B0"/>
    <a:srgbClr val="3C4D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31" autoAdjust="0"/>
    <p:restoredTop sz="94660"/>
  </p:normalViewPr>
  <p:slideViewPr>
    <p:cSldViewPr snapToGrid="0" showGuides="1">
      <p:cViewPr varScale="1">
        <p:scale>
          <a:sx n="146" d="100"/>
          <a:sy n="146" d="100"/>
        </p:scale>
        <p:origin x="918" y="108"/>
      </p:cViewPr>
      <p:guideLst>
        <p:guide orient="horz" pos="2280"/>
        <p:guide pos="86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handoutMaster" Target="handoutMasters/handoutMaster1.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黑体" panose="02010609060101010101" charset="-122"/>
              <a:ea typeface="黑体" panose="02010609060101010101" charset="-122"/>
              <a:cs typeface="黑体" panose="02010609060101010101"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cs typeface="黑体" panose="02010609060101010101" charset="-122"/>
              </a:rPr>
              <a:t>2022/2/28</a:t>
            </a:fld>
            <a:endParaRPr lang="zh-CN" altLang="en-US">
              <a:cs typeface="黑体" panose="02010609060101010101"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黑体" panose="02010609060101010101" charset="-122"/>
              <a:ea typeface="黑体" panose="02010609060101010101" charset="-122"/>
              <a:cs typeface="黑体" panose="02010609060101010101"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cs typeface="黑体" panose="02010609060101010101" charset="-122"/>
              </a:rPr>
              <a:t>‹#›</a:t>
            </a:fld>
            <a:endParaRPr lang="zh-CN" altLang="en-US">
              <a:cs typeface="黑体" panose="02010609060101010101" charset="-122"/>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黑体" panose="02010609060101010101" charset="-122"/>
                <a:ea typeface="黑体" panose="02010609060101010101" charset="-122"/>
                <a:cs typeface="黑体" panose="02010609060101010101"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黑体" panose="02010609060101010101" charset="-122"/>
                <a:ea typeface="黑体" panose="02010609060101010101" charset="-122"/>
                <a:cs typeface="黑体" panose="02010609060101010101" charset="-122"/>
              </a:defRPr>
            </a:lvl1pPr>
          </a:lstStyle>
          <a:p>
            <a:fld id="{D2A48B96-639E-45A3-A0BA-2464DFDB1FAA}" type="datetimeFigureOut">
              <a:rPr lang="zh-CN" altLang="en-US" smtClean="0"/>
              <a:t>2022/2/28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黑体" panose="02010609060101010101" charset="-122"/>
                <a:ea typeface="黑体" panose="02010609060101010101" charset="-122"/>
                <a:cs typeface="黑体" panose="02010609060101010101"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黑体" panose="02010609060101010101" charset="-122"/>
                <a:ea typeface="黑体" panose="02010609060101010101" charset="-122"/>
                <a:cs typeface="黑体" panose="02010609060101010101" charset="-122"/>
              </a:defRPr>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黑体" panose="02010609060101010101" charset="-122"/>
        <a:ea typeface="黑体" panose="02010609060101010101" charset="-122"/>
        <a:cs typeface="黑体" panose="02010609060101010101" charset="-122"/>
      </a:defRPr>
    </a:lvl1pPr>
    <a:lvl2pPr marL="457200" algn="l" defTabSz="914400" rtl="0" eaLnBrk="1" latinLnBrk="0" hangingPunct="1">
      <a:defRPr sz="1200" kern="1200">
        <a:solidFill>
          <a:schemeClr val="tx1"/>
        </a:solidFill>
        <a:latin typeface="黑体" panose="02010609060101010101" charset="-122"/>
        <a:ea typeface="黑体" panose="02010609060101010101" charset="-122"/>
        <a:cs typeface="黑体" panose="02010609060101010101" charset="-122"/>
      </a:defRPr>
    </a:lvl2pPr>
    <a:lvl3pPr marL="914400" algn="l" defTabSz="914400" rtl="0" eaLnBrk="1" latinLnBrk="0" hangingPunct="1">
      <a:defRPr sz="1200" kern="1200">
        <a:solidFill>
          <a:schemeClr val="tx1"/>
        </a:solidFill>
        <a:latin typeface="黑体" panose="02010609060101010101" charset="-122"/>
        <a:ea typeface="黑体" panose="02010609060101010101" charset="-122"/>
        <a:cs typeface="黑体" panose="02010609060101010101" charset="-122"/>
      </a:defRPr>
    </a:lvl3pPr>
    <a:lvl4pPr marL="1371600" algn="l" defTabSz="914400" rtl="0" eaLnBrk="1" latinLnBrk="0" hangingPunct="1">
      <a:defRPr sz="1200" kern="1200">
        <a:solidFill>
          <a:schemeClr val="tx1"/>
        </a:solidFill>
        <a:latin typeface="黑体" panose="02010609060101010101" charset="-122"/>
        <a:ea typeface="黑体" panose="02010609060101010101" charset="-122"/>
        <a:cs typeface="黑体" panose="02010609060101010101" charset="-122"/>
      </a:defRPr>
    </a:lvl4pPr>
    <a:lvl5pPr marL="1828800" algn="l" defTabSz="914400" rtl="0" eaLnBrk="1" latinLnBrk="0" hangingPunct="1">
      <a:defRPr sz="1200" kern="1200">
        <a:solidFill>
          <a:schemeClr val="tx1"/>
        </a:solidFill>
        <a:latin typeface="黑体" panose="02010609060101010101" charset="-122"/>
        <a:ea typeface="黑体" panose="02010609060101010101" charset="-122"/>
        <a:cs typeface="黑体" panose="02010609060101010101"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D669989D-4831-4E99-B76E-9A53CB0F3A88}" type="datetimeFigureOut">
              <a:rPr lang="zh-CN" altLang="en-US" smtClean="0"/>
              <a:t>2022/2/28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E3F9CDB-1F21-4789-A81E-8FEA25CE194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D669989D-4831-4E99-B76E-9A53CB0F3A88}" type="datetimeFigureOut">
              <a:rPr lang="zh-CN" altLang="en-US" smtClean="0"/>
              <a:t>2022/2/28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E3F9CDB-1F21-4789-A81E-8FEA25CE194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10" name="Picture Placeholder 7"/>
          <p:cNvSpPr>
            <a:spLocks noGrp="1"/>
          </p:cNvSpPr>
          <p:nvPr>
            <p:ph type="pic" sz="quarter" idx="14"/>
          </p:nvPr>
        </p:nvSpPr>
        <p:spPr>
          <a:xfrm>
            <a:off x="392406" y="1281723"/>
            <a:ext cx="1440000" cy="144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12" name="Picture Placeholder 7"/>
          <p:cNvSpPr>
            <a:spLocks noGrp="1"/>
          </p:cNvSpPr>
          <p:nvPr>
            <p:ph type="pic" sz="quarter" idx="15"/>
          </p:nvPr>
        </p:nvSpPr>
        <p:spPr>
          <a:xfrm>
            <a:off x="1966373" y="2848195"/>
            <a:ext cx="1440000" cy="144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11" name="Picture Placeholder 7"/>
          <p:cNvSpPr>
            <a:spLocks noGrp="1"/>
          </p:cNvSpPr>
          <p:nvPr>
            <p:ph type="pic" sz="quarter" idx="16"/>
          </p:nvPr>
        </p:nvSpPr>
        <p:spPr>
          <a:xfrm>
            <a:off x="3540340" y="1306945"/>
            <a:ext cx="5211254" cy="29812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2" name="矩形 1"/>
          <p:cNvSpPr/>
          <p:nvPr userDrawn="1"/>
        </p:nvSpPr>
        <p:spPr>
          <a:xfrm>
            <a:off x="1966373" y="1306945"/>
            <a:ext cx="1440000" cy="144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
        <p:nvSpPr>
          <p:cNvPr id="13" name="矩形 12"/>
          <p:cNvSpPr/>
          <p:nvPr userDrawn="1"/>
        </p:nvSpPr>
        <p:spPr>
          <a:xfrm>
            <a:off x="392406" y="2848195"/>
            <a:ext cx="1440000" cy="144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标题和内容">
    <p:spTree>
      <p:nvGrpSpPr>
        <p:cNvPr id="1" name=""/>
        <p:cNvGrpSpPr/>
        <p:nvPr/>
      </p:nvGrpSpPr>
      <p:grpSpPr>
        <a:xfrm>
          <a:off x="0" y="0"/>
          <a:ext cx="0" cy="0"/>
          <a:chOff x="0" y="0"/>
          <a:chExt cx="0" cy="0"/>
        </a:xfrm>
      </p:grpSpPr>
      <p:grpSp>
        <p:nvGrpSpPr>
          <p:cNvPr id="11" name="组合 10"/>
          <p:cNvGrpSpPr/>
          <p:nvPr userDrawn="1"/>
        </p:nvGrpSpPr>
        <p:grpSpPr>
          <a:xfrm>
            <a:off x="0" y="-147138"/>
            <a:ext cx="2064677" cy="1842774"/>
            <a:chOff x="-5645" y="-259647"/>
            <a:chExt cx="3623733" cy="3234269"/>
          </a:xfrm>
        </p:grpSpPr>
        <p:sp>
          <p:nvSpPr>
            <p:cNvPr id="12" name="直角三角形 11"/>
            <p:cNvSpPr/>
            <p:nvPr userDrawn="1"/>
          </p:nvSpPr>
          <p:spPr>
            <a:xfrm rot="5400000">
              <a:off x="-1" y="-1"/>
              <a:ext cx="2449689" cy="2449689"/>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cxnSp>
          <p:nvCxnSpPr>
            <p:cNvPr id="13" name="直接连接符 12"/>
            <p:cNvCxnSpPr/>
            <p:nvPr userDrawn="1"/>
          </p:nvCxnSpPr>
          <p:spPr>
            <a:xfrm flipH="1">
              <a:off x="-5645" y="5643"/>
              <a:ext cx="2946400" cy="2968979"/>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flipH="1">
              <a:off x="1646351" y="-259647"/>
              <a:ext cx="1971737" cy="1986847"/>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15" name="组合 14"/>
          <p:cNvGrpSpPr/>
          <p:nvPr userDrawn="1"/>
        </p:nvGrpSpPr>
        <p:grpSpPr>
          <a:xfrm>
            <a:off x="7043426" y="3445370"/>
            <a:ext cx="2100574" cy="1821870"/>
            <a:chOff x="5462910" y="2187220"/>
            <a:chExt cx="3686736" cy="3197580"/>
          </a:xfrm>
        </p:grpSpPr>
        <p:sp>
          <p:nvSpPr>
            <p:cNvPr id="16" name="直角三角形 15"/>
            <p:cNvSpPr/>
            <p:nvPr userDrawn="1"/>
          </p:nvSpPr>
          <p:spPr>
            <a:xfrm rot="16200000">
              <a:off x="6694311" y="2693811"/>
              <a:ext cx="2449689" cy="2449689"/>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cxnSp>
          <p:nvCxnSpPr>
            <p:cNvPr id="17" name="直接连接符 16"/>
            <p:cNvCxnSpPr/>
            <p:nvPr userDrawn="1"/>
          </p:nvCxnSpPr>
          <p:spPr>
            <a:xfrm flipH="1">
              <a:off x="6203246" y="2187220"/>
              <a:ext cx="2946400" cy="2968979"/>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接连接符 17"/>
            <p:cNvCxnSpPr/>
            <p:nvPr userDrawn="1"/>
          </p:nvCxnSpPr>
          <p:spPr>
            <a:xfrm flipH="1">
              <a:off x="5462910" y="3397953"/>
              <a:ext cx="1971737" cy="1986847"/>
            </a:xfrm>
            <a:prstGeom prst="line">
              <a:avLst/>
            </a:prstGeom>
            <a:ln w="19050"/>
          </p:spPr>
          <p:style>
            <a:lnRef idx="1">
              <a:schemeClr val="accent1"/>
            </a:lnRef>
            <a:fillRef idx="0">
              <a:schemeClr val="accent1"/>
            </a:fillRef>
            <a:effectRef idx="0">
              <a:schemeClr val="accent1"/>
            </a:effectRef>
            <a:fontRef idx="minor">
              <a:schemeClr val="tx1"/>
            </a:fontRef>
          </p:style>
        </p:cxnSp>
      </p:grpSp>
      <p:sp>
        <p:nvSpPr>
          <p:cNvPr id="2" name="Picture Placeholder 7"/>
          <p:cNvSpPr>
            <a:spLocks noGrp="1"/>
          </p:cNvSpPr>
          <p:nvPr>
            <p:ph type="pic" sz="quarter" idx="14"/>
          </p:nvPr>
        </p:nvSpPr>
        <p:spPr>
          <a:xfrm>
            <a:off x="415853" y="1018395"/>
            <a:ext cx="2011680" cy="20116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3" name="Picture Placeholder 7"/>
          <p:cNvSpPr>
            <a:spLocks noGrp="1"/>
          </p:cNvSpPr>
          <p:nvPr>
            <p:ph type="pic" sz="quarter" idx="15"/>
          </p:nvPr>
        </p:nvSpPr>
        <p:spPr>
          <a:xfrm>
            <a:off x="2524808" y="3073917"/>
            <a:ext cx="2011680" cy="20116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4" name="Picture Placeholder 7"/>
          <p:cNvSpPr>
            <a:spLocks noGrp="1"/>
          </p:cNvSpPr>
          <p:nvPr>
            <p:ph type="pic" sz="quarter" idx="16"/>
          </p:nvPr>
        </p:nvSpPr>
        <p:spPr>
          <a:xfrm>
            <a:off x="4633763" y="1018395"/>
            <a:ext cx="2011680" cy="20116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5" name="Picture Placeholder 7"/>
          <p:cNvSpPr>
            <a:spLocks noGrp="1"/>
          </p:cNvSpPr>
          <p:nvPr>
            <p:ph type="pic" sz="quarter" idx="17"/>
          </p:nvPr>
        </p:nvSpPr>
        <p:spPr>
          <a:xfrm>
            <a:off x="6742718" y="3073917"/>
            <a:ext cx="2011680" cy="20116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7" name="矩形 6"/>
          <p:cNvSpPr/>
          <p:nvPr userDrawn="1"/>
        </p:nvSpPr>
        <p:spPr>
          <a:xfrm>
            <a:off x="415853" y="3073917"/>
            <a:ext cx="2011680" cy="20116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
        <p:nvSpPr>
          <p:cNvPr id="8" name="矩形 7"/>
          <p:cNvSpPr/>
          <p:nvPr userDrawn="1"/>
        </p:nvSpPr>
        <p:spPr>
          <a:xfrm>
            <a:off x="2524808" y="1018395"/>
            <a:ext cx="2011680" cy="20116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
        <p:nvSpPr>
          <p:cNvPr id="9" name="矩形 8"/>
          <p:cNvSpPr/>
          <p:nvPr userDrawn="1"/>
        </p:nvSpPr>
        <p:spPr>
          <a:xfrm>
            <a:off x="4633763" y="3073917"/>
            <a:ext cx="2011680" cy="20116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
        <p:nvSpPr>
          <p:cNvPr id="10" name="矩形 9"/>
          <p:cNvSpPr/>
          <p:nvPr userDrawn="1"/>
        </p:nvSpPr>
        <p:spPr>
          <a:xfrm>
            <a:off x="6742718" y="1018395"/>
            <a:ext cx="2011680" cy="20116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Picture Placeholder 7"/>
          <p:cNvSpPr>
            <a:spLocks noGrp="1"/>
          </p:cNvSpPr>
          <p:nvPr>
            <p:ph type="pic" sz="quarter" idx="14"/>
          </p:nvPr>
        </p:nvSpPr>
        <p:spPr>
          <a:xfrm>
            <a:off x="258619" y="1245581"/>
            <a:ext cx="2050714" cy="16638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3" name="Picture Placeholder 7"/>
          <p:cNvSpPr>
            <a:spLocks noGrp="1"/>
          </p:cNvSpPr>
          <p:nvPr>
            <p:ph type="pic" sz="quarter" idx="15"/>
          </p:nvPr>
        </p:nvSpPr>
        <p:spPr>
          <a:xfrm>
            <a:off x="2449189" y="1245581"/>
            <a:ext cx="2050714" cy="16638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4" name="Picture Placeholder 7"/>
          <p:cNvSpPr>
            <a:spLocks noGrp="1"/>
          </p:cNvSpPr>
          <p:nvPr>
            <p:ph type="pic" sz="quarter" idx="16"/>
          </p:nvPr>
        </p:nvSpPr>
        <p:spPr>
          <a:xfrm>
            <a:off x="4639759" y="1245581"/>
            <a:ext cx="2050714" cy="16638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5" name="Picture Placeholder 7"/>
          <p:cNvSpPr>
            <a:spLocks noGrp="1"/>
          </p:cNvSpPr>
          <p:nvPr>
            <p:ph type="pic" sz="quarter" idx="17"/>
          </p:nvPr>
        </p:nvSpPr>
        <p:spPr>
          <a:xfrm>
            <a:off x="6830330" y="1245581"/>
            <a:ext cx="2050714" cy="16638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10" name="矩形 9"/>
          <p:cNvSpPr/>
          <p:nvPr userDrawn="1"/>
        </p:nvSpPr>
        <p:spPr>
          <a:xfrm>
            <a:off x="259983" y="2909455"/>
            <a:ext cx="2075266" cy="1339446"/>
          </a:xfrm>
          <a:prstGeom prst="rect">
            <a:avLst/>
          </a:prstGeom>
          <a:solidFill>
            <a:schemeClr val="accent1"/>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400">
              <a:cs typeface="黑体" panose="02010609060101010101" charset="-122"/>
            </a:endParaRPr>
          </a:p>
        </p:txBody>
      </p:sp>
      <p:sp>
        <p:nvSpPr>
          <p:cNvPr id="11" name="矩形 10"/>
          <p:cNvSpPr/>
          <p:nvPr userDrawn="1"/>
        </p:nvSpPr>
        <p:spPr>
          <a:xfrm>
            <a:off x="2450553" y="2909455"/>
            <a:ext cx="2075266" cy="1339446"/>
          </a:xfrm>
          <a:prstGeom prst="rect">
            <a:avLst/>
          </a:prstGeom>
          <a:solidFill>
            <a:schemeClr val="accent1"/>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400">
              <a:cs typeface="黑体" panose="02010609060101010101" charset="-122"/>
            </a:endParaRPr>
          </a:p>
        </p:txBody>
      </p:sp>
      <p:sp>
        <p:nvSpPr>
          <p:cNvPr id="12" name="矩形 11"/>
          <p:cNvSpPr/>
          <p:nvPr userDrawn="1"/>
        </p:nvSpPr>
        <p:spPr>
          <a:xfrm>
            <a:off x="4641123" y="2909455"/>
            <a:ext cx="2075266" cy="1339446"/>
          </a:xfrm>
          <a:prstGeom prst="rect">
            <a:avLst/>
          </a:prstGeom>
          <a:solidFill>
            <a:schemeClr val="accent1"/>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400">
              <a:cs typeface="黑体" panose="02010609060101010101" charset="-122"/>
            </a:endParaRPr>
          </a:p>
        </p:txBody>
      </p:sp>
      <p:sp>
        <p:nvSpPr>
          <p:cNvPr id="13" name="矩形 12"/>
          <p:cNvSpPr/>
          <p:nvPr userDrawn="1"/>
        </p:nvSpPr>
        <p:spPr>
          <a:xfrm>
            <a:off x="6831693" y="2909455"/>
            <a:ext cx="2075266" cy="1339446"/>
          </a:xfrm>
          <a:prstGeom prst="rect">
            <a:avLst/>
          </a:prstGeom>
          <a:solidFill>
            <a:schemeClr val="accent1"/>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400">
              <a:cs typeface="黑体" panose="02010609060101010101" charset="-122"/>
            </a:endParaRP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69989D-4831-4E99-B76E-9A53CB0F3A88}" type="datetimeFigureOut">
              <a:rPr lang="zh-CN" altLang="en-US" smtClean="0"/>
              <a:t>2022/2/28</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EE3F9CDB-1F21-4789-A81E-8FEA25CE194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D669989D-4831-4E99-B76E-9A53CB0F3A88}" type="datetimeFigureOut">
              <a:rPr lang="zh-CN" altLang="en-US" smtClean="0"/>
              <a:t>2022/2/28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E3F9CDB-1F21-4789-A81E-8FEA25CE194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D669989D-4831-4E99-B76E-9A53CB0F3A88}" type="datetimeFigureOut">
              <a:rPr lang="zh-CN" altLang="en-US" smtClean="0"/>
              <a:t>2022/2/28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E3F9CDB-1F21-4789-A81E-8FEA25CE194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7F7F7"/>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latin typeface="黑体" panose="02010609060101010101" charset="-122"/>
                <a:ea typeface="黑体" panose="02010609060101010101" charset="-122"/>
                <a:cs typeface="黑体" panose="02010609060101010101" charset="-122"/>
              </a:defRPr>
            </a:lvl1pPr>
          </a:lstStyle>
          <a:p>
            <a:fld id="{D669989D-4831-4E99-B76E-9A53CB0F3A88}" type="datetimeFigureOut">
              <a:rPr lang="zh-CN" altLang="en-US" smtClean="0"/>
              <a:t>2022/2/28</a:t>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latin typeface="黑体" panose="02010609060101010101" charset="-122"/>
                <a:ea typeface="黑体" panose="02010609060101010101" charset="-122"/>
                <a:cs typeface="黑体" panose="02010609060101010101" charset="-122"/>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latin typeface="黑体" panose="02010609060101010101" charset="-122"/>
                <a:ea typeface="黑体" panose="02010609060101010101" charset="-122"/>
                <a:cs typeface="黑体" panose="02010609060101010101" charset="-122"/>
              </a:defRPr>
            </a:lvl1pPr>
          </a:lstStyle>
          <a:p>
            <a:fld id="{EE3F9CDB-1F21-4789-A81E-8FEA25CE194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500"/>
    </mc:Choice>
    <mc:Fallback xmlns="">
      <p:transition spd="slow"/>
    </mc:Fallback>
  </mc:AlternateContent>
  <p:txStyles>
    <p:titleStyle>
      <a:lvl1pPr algn="l" defTabSz="685800" rtl="0" eaLnBrk="1" latinLnBrk="0" hangingPunct="1">
        <a:lnSpc>
          <a:spcPct val="90000"/>
        </a:lnSpc>
        <a:spcBef>
          <a:spcPct val="0"/>
        </a:spcBef>
        <a:buNone/>
        <a:defRPr sz="3300" kern="1200">
          <a:solidFill>
            <a:schemeClr val="tx1"/>
          </a:solidFill>
          <a:latin typeface="黑体" panose="02010609060101010101" charset="-122"/>
          <a:ea typeface="黑体" panose="02010609060101010101" charset="-122"/>
          <a:cs typeface="黑体" panose="02010609060101010101" charset="-122"/>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黑体" panose="02010609060101010101" charset="-122"/>
          <a:ea typeface="黑体" panose="02010609060101010101" charset="-122"/>
          <a:cs typeface="黑体" panose="02010609060101010101" charset="-122"/>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黑体" panose="02010609060101010101" charset="-122"/>
          <a:ea typeface="黑体" panose="02010609060101010101" charset="-122"/>
          <a:cs typeface="黑体" panose="02010609060101010101" charset="-122"/>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黑体" panose="02010609060101010101" charset="-122"/>
          <a:ea typeface="黑体" panose="02010609060101010101" charset="-122"/>
          <a:cs typeface="黑体" panose="02010609060101010101" charset="-122"/>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黑体" panose="02010609060101010101" charset="-122"/>
          <a:ea typeface="黑体" panose="02010609060101010101" charset="-122"/>
          <a:cs typeface="黑体" panose="02010609060101010101" charset="-122"/>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黑体" panose="02010609060101010101" charset="-122"/>
          <a:ea typeface="黑体" panose="02010609060101010101" charset="-122"/>
          <a:cs typeface="黑体" panose="02010609060101010101" charset="-122"/>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jpe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3.jpeg"/><Relationship Id="rId5" Type="http://schemas.openxmlformats.org/officeDocument/2006/relationships/image" Target="../media/image2.jpe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 Id="rId5" Type="http://schemas.openxmlformats.org/officeDocument/2006/relationships/slideLayout" Target="../slideLayouts/slideLayout2.xml"/><Relationship Id="rId4" Type="http://schemas.openxmlformats.org/officeDocument/2006/relationships/tags" Target="../tags/tag39.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2.xml"/><Relationship Id="rId1" Type="http://schemas.openxmlformats.org/officeDocument/2006/relationships/tags" Target="../tags/tag40.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2.xml"/><Relationship Id="rId1" Type="http://schemas.openxmlformats.org/officeDocument/2006/relationships/tags" Target="../tags/tag41.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2.xml"/></Relationships>
</file>

<file path=ppt/slides/_rels/slide14.xml.rels><?xml version="1.0" encoding="UTF-8" standalone="yes"?>
<Relationships xmlns="http://schemas.openxmlformats.org/package/2006/relationships"><Relationship Id="rId8" Type="http://schemas.openxmlformats.org/officeDocument/2006/relationships/tags" Target="../tags/tag50.xml"/><Relationship Id="rId13" Type="http://schemas.openxmlformats.org/officeDocument/2006/relationships/tags" Target="../tags/tag55.xml"/><Relationship Id="rId18" Type="http://schemas.openxmlformats.org/officeDocument/2006/relationships/tags" Target="../tags/tag60.xml"/><Relationship Id="rId3" Type="http://schemas.openxmlformats.org/officeDocument/2006/relationships/tags" Target="../tags/tag45.xml"/><Relationship Id="rId7" Type="http://schemas.openxmlformats.org/officeDocument/2006/relationships/tags" Target="../tags/tag49.xml"/><Relationship Id="rId12" Type="http://schemas.openxmlformats.org/officeDocument/2006/relationships/tags" Target="../tags/tag54.xml"/><Relationship Id="rId17" Type="http://schemas.openxmlformats.org/officeDocument/2006/relationships/tags" Target="../tags/tag59.xml"/><Relationship Id="rId2" Type="http://schemas.openxmlformats.org/officeDocument/2006/relationships/tags" Target="../tags/tag44.xml"/><Relationship Id="rId16" Type="http://schemas.openxmlformats.org/officeDocument/2006/relationships/tags" Target="../tags/tag58.xml"/><Relationship Id="rId1" Type="http://schemas.openxmlformats.org/officeDocument/2006/relationships/tags" Target="../tags/tag43.xml"/><Relationship Id="rId6" Type="http://schemas.openxmlformats.org/officeDocument/2006/relationships/tags" Target="../tags/tag48.xml"/><Relationship Id="rId11" Type="http://schemas.openxmlformats.org/officeDocument/2006/relationships/tags" Target="../tags/tag53.xml"/><Relationship Id="rId5" Type="http://schemas.openxmlformats.org/officeDocument/2006/relationships/tags" Target="../tags/tag47.xml"/><Relationship Id="rId15" Type="http://schemas.openxmlformats.org/officeDocument/2006/relationships/tags" Target="../tags/tag57.xml"/><Relationship Id="rId10" Type="http://schemas.openxmlformats.org/officeDocument/2006/relationships/tags" Target="../tags/tag52.xml"/><Relationship Id="rId19" Type="http://schemas.openxmlformats.org/officeDocument/2006/relationships/slideLayout" Target="../slideLayouts/slideLayout2.xml"/><Relationship Id="rId4" Type="http://schemas.openxmlformats.org/officeDocument/2006/relationships/tags" Target="../tags/tag46.xml"/><Relationship Id="rId9" Type="http://schemas.openxmlformats.org/officeDocument/2006/relationships/tags" Target="../tags/tag51.xml"/><Relationship Id="rId14" Type="http://schemas.openxmlformats.org/officeDocument/2006/relationships/tags" Target="../tags/tag56.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61.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tags" Target="../tags/tag6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2.xml"/><Relationship Id="rId1" Type="http://schemas.openxmlformats.org/officeDocument/2006/relationships/tags" Target="../tags/tag63.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2.xml"/><Relationship Id="rId1" Type="http://schemas.openxmlformats.org/officeDocument/2006/relationships/tags" Target="../tags/tag64.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2.xml"/><Relationship Id="rId1" Type="http://schemas.openxmlformats.org/officeDocument/2006/relationships/tags" Target="../tags/tag65.xml"/></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tags" Target="../tags/tag5.xml"/><Relationship Id="rId7" Type="http://schemas.openxmlformats.org/officeDocument/2006/relationships/slideLayout" Target="../slideLayouts/slideLayout2.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tags" Target="../tags/tag8.xml"/><Relationship Id="rId5" Type="http://schemas.openxmlformats.org/officeDocument/2006/relationships/tags" Target="../tags/tag7.xml"/><Relationship Id="rId4" Type="http://schemas.openxmlformats.org/officeDocument/2006/relationships/tags" Target="../tags/tag6.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2.xml"/><Relationship Id="rId1" Type="http://schemas.openxmlformats.org/officeDocument/2006/relationships/tags" Target="../tags/tag66.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7.xml"/></Relationships>
</file>

<file path=ppt/slides/_rels/slide22.xml.rels><?xml version="1.0" encoding="UTF-8" standalone="yes"?>
<Relationships xmlns="http://schemas.openxmlformats.org/package/2006/relationships"><Relationship Id="rId8" Type="http://schemas.openxmlformats.org/officeDocument/2006/relationships/tags" Target="../tags/tag75.xml"/><Relationship Id="rId3" Type="http://schemas.openxmlformats.org/officeDocument/2006/relationships/tags" Target="../tags/tag70.xml"/><Relationship Id="rId7" Type="http://schemas.openxmlformats.org/officeDocument/2006/relationships/tags" Target="../tags/tag74.xml"/><Relationship Id="rId2" Type="http://schemas.openxmlformats.org/officeDocument/2006/relationships/tags" Target="../tags/tag69.xml"/><Relationship Id="rId1" Type="http://schemas.openxmlformats.org/officeDocument/2006/relationships/tags" Target="../tags/tag68.xml"/><Relationship Id="rId6" Type="http://schemas.openxmlformats.org/officeDocument/2006/relationships/tags" Target="../tags/tag73.xml"/><Relationship Id="rId11" Type="http://schemas.openxmlformats.org/officeDocument/2006/relationships/slideLayout" Target="../slideLayouts/slideLayout2.xml"/><Relationship Id="rId5" Type="http://schemas.openxmlformats.org/officeDocument/2006/relationships/tags" Target="../tags/tag72.xml"/><Relationship Id="rId10" Type="http://schemas.openxmlformats.org/officeDocument/2006/relationships/tags" Target="../tags/tag77.xml"/><Relationship Id="rId4" Type="http://schemas.openxmlformats.org/officeDocument/2006/relationships/tags" Target="../tags/tag71.xml"/><Relationship Id="rId9" Type="http://schemas.openxmlformats.org/officeDocument/2006/relationships/tags" Target="../tags/tag76.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2.xml"/><Relationship Id="rId1" Type="http://schemas.openxmlformats.org/officeDocument/2006/relationships/tags" Target="../tags/tag78.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2.xml"/><Relationship Id="rId1" Type="http://schemas.openxmlformats.org/officeDocument/2006/relationships/tags" Target="../tags/tag79.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0.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2.xml"/><Relationship Id="rId1" Type="http://schemas.openxmlformats.org/officeDocument/2006/relationships/tags" Target="../tags/tag81.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82.xml"/><Relationship Id="rId5" Type="http://schemas.openxmlformats.org/officeDocument/2006/relationships/image" Target="../media/image19.png"/><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3.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4.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0.xml"/><Relationship Id="rId1" Type="http://schemas.openxmlformats.org/officeDocument/2006/relationships/tags" Target="../tags/tag9.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85.xml"/><Relationship Id="rId4" Type="http://schemas.openxmlformats.org/officeDocument/2006/relationships/image" Target="../media/image20.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86.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87.xml"/><Relationship Id="rId5" Type="http://schemas.openxmlformats.org/officeDocument/2006/relationships/image" Target="../media/image22.png"/><Relationship Id="rId4" Type="http://schemas.openxmlformats.org/officeDocument/2006/relationships/image" Target="../media/image21.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88.xml"/><Relationship Id="rId5" Type="http://schemas.openxmlformats.org/officeDocument/2006/relationships/image" Target="../media/image24.png"/><Relationship Id="rId4" Type="http://schemas.openxmlformats.org/officeDocument/2006/relationships/image" Target="../media/image23.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89.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90.xml"/><Relationship Id="rId4" Type="http://schemas.openxmlformats.org/officeDocument/2006/relationships/image" Target="../media/image25.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91.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92.xml"/><Relationship Id="rId4" Type="http://schemas.openxmlformats.org/officeDocument/2006/relationships/image" Target="../media/image26.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3.xml"/></Relationships>
</file>

<file path=ppt/slides/_rels/slide39.xml.rels><?xml version="1.0" encoding="UTF-8" standalone="yes"?>
<Relationships xmlns="http://schemas.openxmlformats.org/package/2006/relationships"><Relationship Id="rId8" Type="http://schemas.openxmlformats.org/officeDocument/2006/relationships/tags" Target="../tags/tag101.xml"/><Relationship Id="rId3" Type="http://schemas.openxmlformats.org/officeDocument/2006/relationships/tags" Target="../tags/tag96.xml"/><Relationship Id="rId7" Type="http://schemas.openxmlformats.org/officeDocument/2006/relationships/tags" Target="../tags/tag100.xml"/><Relationship Id="rId2" Type="http://schemas.openxmlformats.org/officeDocument/2006/relationships/tags" Target="../tags/tag95.xml"/><Relationship Id="rId1" Type="http://schemas.openxmlformats.org/officeDocument/2006/relationships/tags" Target="../tags/tag94.xml"/><Relationship Id="rId6" Type="http://schemas.openxmlformats.org/officeDocument/2006/relationships/tags" Target="../tags/tag99.xml"/><Relationship Id="rId11" Type="http://schemas.openxmlformats.org/officeDocument/2006/relationships/slideLayout" Target="../slideLayouts/slideLayout2.xml"/><Relationship Id="rId5" Type="http://schemas.openxmlformats.org/officeDocument/2006/relationships/tags" Target="../tags/tag98.xml"/><Relationship Id="rId10" Type="http://schemas.openxmlformats.org/officeDocument/2006/relationships/tags" Target="../tags/tag103.xml"/><Relationship Id="rId4" Type="http://schemas.openxmlformats.org/officeDocument/2006/relationships/tags" Target="../tags/tag97.xml"/><Relationship Id="rId9" Type="http://schemas.openxmlformats.org/officeDocument/2006/relationships/tags" Target="../tags/tag10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1.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05.xml"/><Relationship Id="rId1" Type="http://schemas.openxmlformats.org/officeDocument/2006/relationships/tags" Target="../tags/tag104.xml"/></Relationships>
</file>

<file path=ppt/slides/_rels/slide4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slideLayout" Target="../slideLayouts/slideLayout2.xml"/><Relationship Id="rId1" Type="http://schemas.openxmlformats.org/officeDocument/2006/relationships/tags" Target="../tags/tag106.xml"/><Relationship Id="rId4" Type="http://schemas.openxmlformats.org/officeDocument/2006/relationships/image" Target="../media/image28.png"/></Relationships>
</file>

<file path=ppt/slides/_rels/slide4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slideLayout" Target="../slideLayouts/slideLayout2.xml"/><Relationship Id="rId1" Type="http://schemas.openxmlformats.org/officeDocument/2006/relationships/tags" Target="../tags/tag107.xml"/></Relationships>
</file>

<file path=ppt/slides/_rels/slide4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slideLayout" Target="../slideLayouts/slideLayout2.xml"/><Relationship Id="rId1" Type="http://schemas.openxmlformats.org/officeDocument/2006/relationships/tags" Target="../tags/tag108.xml"/></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jpeg"/><Relationship Id="rId2" Type="http://schemas.openxmlformats.org/officeDocument/2006/relationships/tags" Target="../tags/tag110.xml"/><Relationship Id="rId1" Type="http://schemas.openxmlformats.org/officeDocument/2006/relationships/tags" Target="../tags/tag109.xml"/><Relationship Id="rId6" Type="http://schemas.openxmlformats.org/officeDocument/2006/relationships/image" Target="../media/image2.jpeg"/><Relationship Id="rId5" Type="http://schemas.openxmlformats.org/officeDocument/2006/relationships/image" Target="../media/image1.jpeg"/><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3.xml"/><Relationship Id="rId1" Type="http://schemas.openxmlformats.org/officeDocument/2006/relationships/tags" Target="../tags/tag12.xml"/><Relationship Id="rId5" Type="http://schemas.openxmlformats.org/officeDocument/2006/relationships/image" Target="../media/image6.png"/><Relationship Id="rId4"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8" Type="http://schemas.openxmlformats.org/officeDocument/2006/relationships/tags" Target="../tags/tag21.xml"/><Relationship Id="rId3" Type="http://schemas.openxmlformats.org/officeDocument/2006/relationships/tags" Target="../tags/tag16.xml"/><Relationship Id="rId7" Type="http://schemas.openxmlformats.org/officeDocument/2006/relationships/tags" Target="../tags/tag20.xml"/><Relationship Id="rId12" Type="http://schemas.openxmlformats.org/officeDocument/2006/relationships/slideLayout" Target="../slideLayouts/slideLayout2.xml"/><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tags" Target="../tags/tag19.xml"/><Relationship Id="rId11" Type="http://schemas.openxmlformats.org/officeDocument/2006/relationships/tags" Target="../tags/tag24.xml"/><Relationship Id="rId5" Type="http://schemas.openxmlformats.org/officeDocument/2006/relationships/tags" Target="../tags/tag18.xml"/><Relationship Id="rId10" Type="http://schemas.openxmlformats.org/officeDocument/2006/relationships/tags" Target="../tags/tag23.xml"/><Relationship Id="rId4" Type="http://schemas.openxmlformats.org/officeDocument/2006/relationships/tags" Target="../tags/tag17.xml"/><Relationship Id="rId9" Type="http://schemas.openxmlformats.org/officeDocument/2006/relationships/tags" Target="../tags/tag2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5.xml"/></Relationships>
</file>

<file path=ppt/slides/_rels/slide8.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tags" Target="../tags/tag28.xml"/><Relationship Id="rId7" Type="http://schemas.openxmlformats.org/officeDocument/2006/relationships/slideLayout" Target="../slideLayouts/slideLayout2.xml"/><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tags" Target="../tags/tag31.xml"/><Relationship Id="rId5" Type="http://schemas.openxmlformats.org/officeDocument/2006/relationships/tags" Target="../tags/tag30.xml"/><Relationship Id="rId4" Type="http://schemas.openxmlformats.org/officeDocument/2006/relationships/tags" Target="../tags/tag29.xml"/></Relationships>
</file>

<file path=ppt/slides/_rels/slide9.xml.rels><?xml version="1.0" encoding="UTF-8" standalone="yes"?>
<Relationships xmlns="http://schemas.openxmlformats.org/package/2006/relationships"><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tags" Target="../tags/tag32.xml"/><Relationship Id="rId5" Type="http://schemas.openxmlformats.org/officeDocument/2006/relationships/slideLayout" Target="../slideLayouts/slideLayout2.xml"/><Relationship Id="rId4" Type="http://schemas.openxmlformats.org/officeDocument/2006/relationships/tags" Target="../tags/tag3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rot="2700000">
            <a:off x="2146432" y="1265382"/>
            <a:ext cx="1639165" cy="1639165"/>
          </a:xfrm>
          <a:prstGeom prst="rect">
            <a:avLst/>
          </a:prstGeom>
          <a:noFill/>
          <a:ln w="19050">
            <a:solidFill>
              <a:srgbClr val="3B64DA"/>
            </a:solid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14" name="矩形 13"/>
          <p:cNvSpPr/>
          <p:nvPr/>
        </p:nvSpPr>
        <p:spPr>
          <a:xfrm rot="2700000">
            <a:off x="283642" y="-78311"/>
            <a:ext cx="1216800" cy="1216800"/>
          </a:xfrm>
          <a:prstGeom prst="rect">
            <a:avLst/>
          </a:prstGeom>
          <a:noFill/>
          <a:ln w="19050">
            <a:solidFill>
              <a:srgbClr val="3B64DA"/>
            </a:solid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18" name="PA_矩形 7"/>
          <p:cNvSpPr/>
          <p:nvPr>
            <p:custDataLst>
              <p:tags r:id="rId2"/>
            </p:custDataLst>
          </p:nvPr>
        </p:nvSpPr>
        <p:spPr>
          <a:xfrm>
            <a:off x="3884295" y="1596390"/>
            <a:ext cx="5066030" cy="2306955"/>
          </a:xfrm>
          <a:prstGeom prst="rect">
            <a:avLst/>
          </a:prstGeom>
        </p:spPr>
        <p:txBody>
          <a:bodyPr wrap="square">
            <a:spAutoFit/>
          </a:bodyPr>
          <a:lstStyle/>
          <a:p>
            <a:pPr marL="0" marR="0" lvl="0" indent="0" algn="ctr" defTabSz="685800" rtl="0" fontAlgn="auto">
              <a:lnSpc>
                <a:spcPct val="120000"/>
              </a:lnSpc>
              <a:spcBef>
                <a:spcPts val="0"/>
              </a:spcBef>
              <a:spcAft>
                <a:spcPts val="0"/>
              </a:spcAft>
              <a:buClrTx/>
              <a:buSzTx/>
              <a:buFontTx/>
              <a:buNone/>
              <a:defRPr/>
            </a:pPr>
            <a:r>
              <a:rPr kumimoji="0" lang="zh-CN" altLang="en-US" sz="4000" b="1" i="0" u="none" strike="noStrike" kern="0" cap="none" spc="0" normalizeH="0" baseline="0" noProof="0">
                <a:ln>
                  <a:noFill/>
                </a:ln>
                <a:solidFill>
                  <a:srgbClr val="3C4D63"/>
                </a:solidFill>
                <a:effectLst/>
                <a:uLnTx/>
                <a:uFillTx/>
                <a:latin typeface="黑体" panose="02010609060101010101" charset="-122"/>
                <a:ea typeface="黑体" panose="02010609060101010101" charset="-122"/>
                <a:cs typeface="黑体" panose="02010609060101010101" charset="-122"/>
              </a:rPr>
              <a:t>模块一</a:t>
            </a:r>
          </a:p>
          <a:p>
            <a:pPr marL="0" marR="0" lvl="0" indent="0" algn="ctr" defTabSz="685800" rtl="0" fontAlgn="auto">
              <a:lnSpc>
                <a:spcPct val="120000"/>
              </a:lnSpc>
              <a:spcBef>
                <a:spcPts val="0"/>
              </a:spcBef>
              <a:spcAft>
                <a:spcPts val="0"/>
              </a:spcAft>
              <a:buClrTx/>
              <a:buSzTx/>
              <a:buFontTx/>
              <a:buNone/>
              <a:defRPr/>
            </a:pPr>
            <a:r>
              <a:rPr kumimoji="0" lang="zh-CN" altLang="en-US" sz="4000" b="1" i="0" u="none" strike="noStrike" kern="0" cap="none" spc="0" normalizeH="0" baseline="0" noProof="0">
                <a:ln>
                  <a:noFill/>
                </a:ln>
                <a:solidFill>
                  <a:srgbClr val="3C4D63"/>
                </a:solidFill>
                <a:effectLst/>
                <a:uLnTx/>
                <a:uFillTx/>
                <a:latin typeface="黑体" panose="02010609060101010101" charset="-122"/>
                <a:ea typeface="黑体" panose="02010609060101010101" charset="-122"/>
                <a:cs typeface="黑体" panose="02010609060101010101" charset="-122"/>
              </a:rPr>
              <a:t>电商网站结构搭建与基础区块制作</a:t>
            </a:r>
          </a:p>
        </p:txBody>
      </p:sp>
      <p:sp>
        <p:nvSpPr>
          <p:cNvPr id="2" name="直角三角形 1"/>
          <p:cNvSpPr/>
          <p:nvPr/>
        </p:nvSpPr>
        <p:spPr>
          <a:xfrm>
            <a:off x="0" y="1"/>
            <a:ext cx="5143500" cy="5143500"/>
          </a:xfrm>
          <a:prstGeom prst="rtTriangle">
            <a:avLst/>
          </a:prstGeom>
          <a:solidFill>
            <a:srgbClr val="7FA6F2"/>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
        <p:nvSpPr>
          <p:cNvPr id="20" name="直角三角形 19"/>
          <p:cNvSpPr/>
          <p:nvPr/>
        </p:nvSpPr>
        <p:spPr>
          <a:xfrm rot="13500000">
            <a:off x="-1322540" y="1944458"/>
            <a:ext cx="2645081" cy="2645081"/>
          </a:xfrm>
          <a:prstGeom prst="rtTriangle">
            <a:avLst/>
          </a:prstGeom>
          <a:solidFill>
            <a:srgbClr val="3B64DA"/>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5" name="矩形 4"/>
          <p:cNvSpPr/>
          <p:nvPr/>
        </p:nvSpPr>
        <p:spPr>
          <a:xfrm rot="2700000">
            <a:off x="780606" y="2341779"/>
            <a:ext cx="1619549" cy="1619549"/>
          </a:xfrm>
          <a:prstGeom prst="rect">
            <a:avLst/>
          </a:prstGeom>
          <a:solidFill>
            <a:schemeClr val="bg1"/>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17" name="菱形 16"/>
          <p:cNvSpPr>
            <a:spLocks noChangeAspect="1"/>
          </p:cNvSpPr>
          <p:nvPr/>
        </p:nvSpPr>
        <p:spPr>
          <a:xfrm>
            <a:off x="508635" y="2078355"/>
            <a:ext cx="2158365" cy="2138045"/>
          </a:xfrm>
          <a:prstGeom prst="diamond">
            <a:avLst/>
          </a:prstGeom>
          <a:blipFill rotWithShape="1">
            <a:blip r:embed="rId4"/>
            <a:stretch>
              <a:fillRect/>
            </a:stretch>
          </a:blipFill>
          <a:ln w="12700" cap="flat" cmpd="sng" algn="ctr">
            <a:noFill/>
            <a:prstDash val="solid"/>
            <a:miter lim="800000"/>
          </a:ln>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
        <p:nvSpPr>
          <p:cNvPr id="13" name="矩形 12"/>
          <p:cNvSpPr/>
          <p:nvPr/>
        </p:nvSpPr>
        <p:spPr>
          <a:xfrm rot="2700000">
            <a:off x="753279" y="1584773"/>
            <a:ext cx="1182276" cy="1182276"/>
          </a:xfrm>
          <a:prstGeom prst="rect">
            <a:avLst/>
          </a:prstGeom>
          <a:solidFill>
            <a:schemeClr val="bg1"/>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3" name="直角三角形 2"/>
          <p:cNvSpPr/>
          <p:nvPr/>
        </p:nvSpPr>
        <p:spPr>
          <a:xfrm rot="13500000">
            <a:off x="-1221833" y="-203998"/>
            <a:ext cx="2411591" cy="2411591"/>
          </a:xfrm>
          <a:prstGeom prst="rtTriangle">
            <a:avLst/>
          </a:prstGeom>
          <a:solidFill>
            <a:srgbClr val="80A6F2"/>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1" name="矩形 20"/>
          <p:cNvSpPr/>
          <p:nvPr/>
        </p:nvSpPr>
        <p:spPr>
          <a:xfrm rot="2700000">
            <a:off x="2710609" y="3018784"/>
            <a:ext cx="1201831" cy="1201831"/>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2" name="矩形 21"/>
          <p:cNvSpPr/>
          <p:nvPr/>
        </p:nvSpPr>
        <p:spPr>
          <a:xfrm rot="2700000">
            <a:off x="1369060" y="1175385"/>
            <a:ext cx="1957070" cy="1957070"/>
          </a:xfrm>
          <a:prstGeom prst="rect">
            <a:avLst/>
          </a:prstGeom>
          <a:solidFill>
            <a:srgbClr val="7FA6F2"/>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11" name="菱形 10"/>
          <p:cNvSpPr>
            <a:spLocks noChangeAspect="1"/>
          </p:cNvSpPr>
          <p:nvPr/>
        </p:nvSpPr>
        <p:spPr>
          <a:xfrm>
            <a:off x="2519045" y="2825750"/>
            <a:ext cx="1606550" cy="1588135"/>
          </a:xfrm>
          <a:prstGeom prst="diamond">
            <a:avLst/>
          </a:prstGeom>
          <a:blipFill rotWithShape="1">
            <a:blip r:embed="rId5"/>
            <a:stretch>
              <a:fillRect/>
            </a:stretch>
          </a:blipFill>
          <a:ln w="12700" cap="flat" cmpd="sng" algn="ctr">
            <a:noFill/>
            <a:prstDash val="solid"/>
            <a:miter lim="800000"/>
          </a:ln>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
        <p:nvSpPr>
          <p:cNvPr id="9" name="文本框 8"/>
          <p:cNvSpPr txBox="1"/>
          <p:nvPr/>
        </p:nvSpPr>
        <p:spPr>
          <a:xfrm>
            <a:off x="6871970" y="243205"/>
            <a:ext cx="2159635" cy="337185"/>
          </a:xfrm>
          <a:prstGeom prst="rect">
            <a:avLst/>
          </a:prstGeom>
          <a:noFill/>
        </p:spPr>
        <p:txBody>
          <a:bodyPr wrap="square" rtlCol="0">
            <a:spAutoFit/>
          </a:bodyPr>
          <a:lstStyle/>
          <a:p>
            <a:r>
              <a:rPr lang="zh-CN" altLang="en-US" sz="1600" b="1">
                <a:solidFill>
                  <a:schemeClr val="bg1">
                    <a:lumMod val="50000"/>
                  </a:schemeClr>
                </a:solidFill>
                <a:latin typeface="黑体" panose="02010609060101010101" charset="-122"/>
                <a:ea typeface="黑体" panose="02010609060101010101" charset="-122"/>
                <a:cs typeface="黑体" panose="02010609060101010101" charset="-122"/>
              </a:rPr>
              <a:t>《</a:t>
            </a:r>
            <a:r>
              <a:rPr lang="en-US" altLang="zh-CN" sz="1600" b="1">
                <a:solidFill>
                  <a:schemeClr val="bg1">
                    <a:lumMod val="50000"/>
                  </a:schemeClr>
                </a:solidFill>
                <a:latin typeface="黑体" panose="02010609060101010101" charset="-122"/>
                <a:ea typeface="黑体" panose="02010609060101010101" charset="-122"/>
                <a:cs typeface="黑体" panose="02010609060101010101" charset="-122"/>
              </a:rPr>
              <a:t>web</a:t>
            </a:r>
            <a:r>
              <a:rPr lang="zh-CN" altLang="en-US" sz="1600" b="1">
                <a:solidFill>
                  <a:schemeClr val="bg1">
                    <a:lumMod val="50000"/>
                  </a:schemeClr>
                </a:solidFill>
                <a:latin typeface="黑体" panose="02010609060101010101" charset="-122"/>
                <a:ea typeface="黑体" panose="02010609060101010101" charset="-122"/>
                <a:cs typeface="黑体" panose="02010609060101010101" charset="-122"/>
              </a:rPr>
              <a:t>前端基础》</a:t>
            </a:r>
          </a:p>
        </p:txBody>
      </p:sp>
      <p:pic>
        <p:nvPicPr>
          <p:cNvPr id="23" name="图片 22" descr="20210312163356_657703"/>
          <p:cNvPicPr>
            <a:picLocks noChangeAspect="1"/>
          </p:cNvPicPr>
          <p:nvPr/>
        </p:nvPicPr>
        <p:blipFill>
          <a:blip r:embed="rId6">
            <a:clrChange>
              <a:clrFrom>
                <a:srgbClr val="FFFFFF">
                  <a:alpha val="100000"/>
                </a:srgbClr>
              </a:clrFrom>
              <a:clrTo>
                <a:srgbClr val="FFFFFF">
                  <a:alpha val="100000"/>
                  <a:alpha val="0"/>
                </a:srgbClr>
              </a:clrTo>
            </a:clrChange>
          </a:blip>
          <a:stretch>
            <a:fillRect/>
          </a:stretch>
        </p:blipFill>
        <p:spPr>
          <a:xfrm>
            <a:off x="4269740" y="167005"/>
            <a:ext cx="2526665" cy="518795"/>
          </a:xfrm>
          <a:prstGeom prst="rect">
            <a:avLst/>
          </a:prstGeom>
        </p:spPr>
      </p:pic>
      <p:sp>
        <p:nvSpPr>
          <p:cNvPr id="25" name="流程图: 过程 24"/>
          <p:cNvSpPr/>
          <p:nvPr/>
        </p:nvSpPr>
        <p:spPr>
          <a:xfrm>
            <a:off x="6880225" y="304165"/>
            <a:ext cx="36000" cy="216000"/>
          </a:xfrm>
          <a:prstGeom prst="flowChartProcess">
            <a:avLst/>
          </a:prstGeom>
          <a:solidFill>
            <a:srgbClr val="BA40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pic>
        <p:nvPicPr>
          <p:cNvPr id="4" name="图片 3" descr="8c3b413800f64c245bf708982ae5c944"/>
          <p:cNvPicPr>
            <a:picLocks noChangeAspect="1"/>
          </p:cNvPicPr>
          <p:nvPr/>
        </p:nvPicPr>
        <p:blipFill>
          <a:blip r:embed="rId7"/>
          <a:stretch>
            <a:fillRect/>
          </a:stretch>
        </p:blipFill>
        <p:spPr>
          <a:xfrm>
            <a:off x="1017270" y="819150"/>
            <a:ext cx="2656205" cy="2657475"/>
          </a:xfrm>
          <a:prstGeom prst="diamond">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14071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预备知识</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5458" name="MH_Desc_1"/>
          <p:cNvSpPr/>
          <p:nvPr>
            <p:custDataLst>
              <p:tags r:id="rId2"/>
            </p:custDataLst>
          </p:nvPr>
        </p:nvSpPr>
        <p:spPr>
          <a:xfrm>
            <a:off x="1001713" y="1585913"/>
            <a:ext cx="2981325" cy="3048000"/>
          </a:xfrm>
          <a:prstGeom prst="rect">
            <a:avLst/>
          </a:prstGeom>
          <a:noFill/>
          <a:ln w="9525">
            <a:noFill/>
          </a:ln>
        </p:spPr>
        <p:txBody>
          <a:bodyPr lIns="90000" rIns="90000" anchor="ctr"/>
          <a:lstStyle/>
          <a:p>
            <a:pPr indent="457200" algn="just" fontAlgn="auto">
              <a:lnSpc>
                <a:spcPct val="150000"/>
              </a:lnSpc>
              <a:spcAft>
                <a:spcPts val="1200"/>
              </a:spcAft>
              <a:extLst>
                <a:ext uri="{35155182-B16C-46BC-9424-99874614C6A1}">
                  <wpsdc:indentchars xmlns:wpsdc="http://www.wps.cn/officeDocument/2017/drawingmlCustomData" xmlns="" val="200" checksum="59296752"/>
                </a:ext>
              </a:extLst>
            </a:pPr>
            <a:r>
              <a:rPr lang="en-US" altLang="zh-CN">
                <a:solidFill>
                  <a:srgbClr val="404040"/>
                </a:solidFill>
                <a:latin typeface="黑体" panose="02010609060101010101" charset="-122"/>
                <a:ea typeface="黑体" panose="02010609060101010101" charset="-122"/>
                <a:cs typeface="黑体" panose="02010609060101010101" charset="-122"/>
              </a:rPr>
              <a:t>如果我们使用&lt;p&gt;标签来插入一个标题，就可以通过改变P标签内文字的大小、颜色来达到和&lt;h1&gt;标签同样的效果。</a:t>
            </a:r>
            <a:endParaRPr lang="en-US" altLang="zh-CN" b="1" dirty="0">
              <a:solidFill>
                <a:srgbClr val="404040"/>
              </a:solidFill>
              <a:latin typeface="黑体" panose="02010609060101010101" charset="-122"/>
              <a:ea typeface="黑体" panose="02010609060101010101" charset="-122"/>
              <a:cs typeface="黑体" panose="02010609060101010101" charset="-122"/>
            </a:endParaRPr>
          </a:p>
        </p:txBody>
      </p:sp>
      <p:cxnSp>
        <p:nvCxnSpPr>
          <p:cNvPr id="30" name="MH_Other_1"/>
          <p:cNvCxnSpPr/>
          <p:nvPr>
            <p:custDataLst>
              <p:tags r:id="rId3"/>
            </p:custDataLst>
          </p:nvPr>
        </p:nvCxnSpPr>
        <p:spPr>
          <a:xfrm rot="5400000">
            <a:off x="3077369" y="3685381"/>
            <a:ext cx="1081088" cy="1079500"/>
          </a:xfrm>
          <a:prstGeom prst="bentConnector3">
            <a:avLst>
              <a:gd name="adj1" fmla="val 100142"/>
            </a:avLst>
          </a:prstGeom>
          <a:ln>
            <a:solidFill>
              <a:srgbClr val="93E3FF"/>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34" name="MH_Other_2"/>
          <p:cNvCxnSpPr/>
          <p:nvPr>
            <p:custDataLst>
              <p:tags r:id="rId4"/>
            </p:custDataLst>
          </p:nvPr>
        </p:nvCxnSpPr>
        <p:spPr>
          <a:xfrm rot="5400000" flipH="1" flipV="1">
            <a:off x="823913" y="1454150"/>
            <a:ext cx="1079500" cy="1079500"/>
          </a:xfrm>
          <a:prstGeom prst="bentConnector3">
            <a:avLst>
              <a:gd name="adj1" fmla="val 100142"/>
            </a:avLst>
          </a:prstGeom>
          <a:ln>
            <a:solidFill>
              <a:srgbClr val="93E3FF"/>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2" name="圆角矩形 1"/>
          <p:cNvSpPr/>
          <p:nvPr/>
        </p:nvSpPr>
        <p:spPr>
          <a:xfrm>
            <a:off x="4540250" y="1454150"/>
            <a:ext cx="3848100" cy="3312160"/>
          </a:xfrm>
          <a:prstGeom prst="roundRect">
            <a:avLst/>
          </a:prstGeom>
          <a:solidFill>
            <a:schemeClr val="accent1">
              <a:alpha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
        <p:nvSpPr>
          <p:cNvPr id="100" name="文本框 99"/>
          <p:cNvSpPr txBox="1"/>
          <p:nvPr/>
        </p:nvSpPr>
        <p:spPr>
          <a:xfrm>
            <a:off x="4762500" y="2026285"/>
            <a:ext cx="3403600" cy="2168525"/>
          </a:xfrm>
          <a:prstGeom prst="rect">
            <a:avLst/>
          </a:prstGeom>
          <a:noFill/>
          <a:ln w="9525">
            <a:noFill/>
          </a:ln>
        </p:spPr>
        <p:txBody>
          <a:bodyPr wrap="square">
            <a:spAutoFit/>
          </a:bodyPr>
          <a:lstStyle/>
          <a:p>
            <a:pPr indent="457200" fontAlgn="auto">
              <a:lnSpc>
                <a:spcPct val="150000"/>
              </a:lnSpc>
              <a:extLst>
                <a:ext uri="{35155182-B16C-46BC-9424-99874614C6A1}">
                  <wpsdc:indentchars xmlns:wpsdc="http://www.wps.cn/officeDocument/2017/drawingmlCustomData" xmlns="" val="200" checksum="59296752"/>
                </a:ext>
              </a:extLst>
            </a:pPr>
            <a:r>
              <a:rPr lang="zh-CN" b="0">
                <a:solidFill>
                  <a:schemeClr val="bg1"/>
                </a:solidFill>
                <a:latin typeface="黑体" panose="02010609060101010101" charset="-122"/>
                <a:ea typeface="黑体" panose="02010609060101010101" charset="-122"/>
                <a:cs typeface="黑体" panose="02010609060101010101" charset="-122"/>
              </a:rPr>
              <a:t>虽然在实际工作中别人不会在乎开发人员的标签语义化使用是否正确，但是浏览器和搜索引擎却需要正确的标签语义化来准确执行开发人员的指令。</a:t>
            </a:r>
            <a:endParaRPr lang="zh-CN" altLang="en-US" b="0">
              <a:solidFill>
                <a:schemeClr val="bg1"/>
              </a:solidFill>
              <a:latin typeface="黑体" panose="02010609060101010101" charset="-122"/>
              <a:ea typeface="黑体" panose="02010609060101010101" charset="-122"/>
              <a:cs typeface="黑体" panose="02010609060101010101" charset="-122"/>
            </a:endParaRP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14071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预备知识</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pic>
        <p:nvPicPr>
          <p:cNvPr id="17" name="图片 16"/>
          <p:cNvPicPr>
            <a:picLocks noChangeAspect="1"/>
          </p:cNvPicPr>
          <p:nvPr/>
        </p:nvPicPr>
        <p:blipFill>
          <a:blip r:embed="rId3"/>
          <a:stretch>
            <a:fillRect/>
          </a:stretch>
        </p:blipFill>
        <p:spPr>
          <a:xfrm>
            <a:off x="506095" y="1562100"/>
            <a:ext cx="4592320" cy="3032125"/>
          </a:xfrm>
          <a:prstGeom prst="rect">
            <a:avLst/>
          </a:prstGeom>
        </p:spPr>
      </p:pic>
      <p:sp>
        <p:nvSpPr>
          <p:cNvPr id="7" name="矩形 6"/>
          <p:cNvSpPr/>
          <p:nvPr/>
        </p:nvSpPr>
        <p:spPr>
          <a:xfrm>
            <a:off x="5098415" y="1562100"/>
            <a:ext cx="3481070" cy="3032760"/>
          </a:xfrm>
          <a:prstGeom prst="rect">
            <a:avLst/>
          </a:prstGeom>
          <a:solidFill>
            <a:srgbClr val="3D74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fontAlgn="auto">
              <a:lnSpc>
                <a:spcPct val="150000"/>
              </a:lnSpc>
              <a:extLst>
                <a:ext uri="{35155182-B16C-46BC-9424-99874614C6A1}">
                  <wpsdc:indentchars xmlns:wpsdc="http://www.wps.cn/officeDocument/2017/drawingmlCustomData" xmlns="" val="200" checksum="59296752"/>
                </a:ext>
              </a:extLst>
            </a:pPr>
            <a:r>
              <a:rPr lang="zh-CN" altLang="en-US">
                <a:cs typeface="黑体" panose="02010609060101010101" charset="-122"/>
              </a:rPr>
              <a:t>搜索引擎的爬虫则会爬取网页中的标签来确定其中关键字的权重，有利于网站的SEO（Search Engine Optimization，搜索引擎优化）。</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14071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预备知识</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9" name="矩形 8"/>
          <p:cNvSpPr/>
          <p:nvPr/>
        </p:nvSpPr>
        <p:spPr>
          <a:xfrm>
            <a:off x="316230" y="1337945"/>
            <a:ext cx="2945765" cy="499745"/>
          </a:xfrm>
          <a:prstGeom prst="rect">
            <a:avLst/>
          </a:prstGeom>
          <a:noFill/>
          <a:ln w="19050">
            <a:solidFill>
              <a:srgbClr val="3B64DA"/>
            </a:solid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10" name="矩形 9"/>
          <p:cNvSpPr/>
          <p:nvPr/>
        </p:nvSpPr>
        <p:spPr>
          <a:xfrm>
            <a:off x="0" y="1214755"/>
            <a:ext cx="3178810" cy="527050"/>
          </a:xfrm>
          <a:prstGeom prst="rect">
            <a:avLst/>
          </a:prstGeom>
          <a:solidFill>
            <a:srgbClr val="3B64DA"/>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a:latin typeface="黑体" panose="02010609060101010101" charset="-122"/>
                <a:ea typeface="黑体" panose="02010609060101010101" charset="-122"/>
                <a:cs typeface="黑体" panose="02010609060101010101" charset="-122"/>
              </a:rPr>
              <a:t>HTML部分标签说明</a:t>
            </a:r>
          </a:p>
        </p:txBody>
      </p:sp>
      <p:pic>
        <p:nvPicPr>
          <p:cNvPr id="2" name="图片 1"/>
          <p:cNvPicPr>
            <a:picLocks noChangeAspect="1"/>
          </p:cNvPicPr>
          <p:nvPr/>
        </p:nvPicPr>
        <p:blipFill>
          <a:blip r:embed="rId3"/>
          <a:stretch>
            <a:fillRect/>
          </a:stretch>
        </p:blipFill>
        <p:spPr>
          <a:xfrm>
            <a:off x="5033010" y="2042795"/>
            <a:ext cx="3541395" cy="2831465"/>
          </a:xfrm>
          <a:prstGeom prst="rect">
            <a:avLst/>
          </a:prstGeom>
        </p:spPr>
      </p:pic>
      <p:sp>
        <p:nvSpPr>
          <p:cNvPr id="3" name="矩形 2"/>
          <p:cNvSpPr/>
          <p:nvPr/>
        </p:nvSpPr>
        <p:spPr>
          <a:xfrm>
            <a:off x="586105" y="2043430"/>
            <a:ext cx="4301490" cy="2830195"/>
          </a:xfrm>
          <a:prstGeom prst="rect">
            <a:avLst/>
          </a:prstGeom>
          <a:noFill/>
          <a:ln>
            <a:solidFill>
              <a:srgbClr val="7FA6F2"/>
            </a:solidFill>
          </a:ln>
        </p:spPr>
        <p:style>
          <a:lnRef idx="2">
            <a:schemeClr val="accent1">
              <a:shade val="50000"/>
            </a:schemeClr>
          </a:lnRef>
          <a:fillRef idx="1">
            <a:schemeClr val="accent1"/>
          </a:fillRef>
          <a:effectRef idx="0">
            <a:schemeClr val="accent1"/>
          </a:effectRef>
          <a:fontRef idx="minor">
            <a:schemeClr val="lt1"/>
          </a:fontRef>
        </p:style>
        <p:txBody>
          <a:bodyPr bIns="107950" rtlCol="0" anchor="ctr"/>
          <a:lstStyle/>
          <a:p>
            <a:pPr indent="457200" algn="l" fontAlgn="auto">
              <a:lnSpc>
                <a:spcPct val="150000"/>
              </a:lnSpc>
              <a:extLst>
                <a:ext uri="{35155182-B16C-46BC-9424-99874614C6A1}">
                  <wpsdc:indentchars xmlns:wpsdc="http://www.wps.cn/officeDocument/2017/drawingmlCustomData" xmlns="" val="200" checksum="59296752"/>
                </a:ext>
              </a:extLst>
            </a:pPr>
            <a:r>
              <a:rPr lang="zh-CN" altLang="en-US">
                <a:solidFill>
                  <a:srgbClr val="2D3A4A"/>
                </a:solidFill>
                <a:cs typeface="黑体" panose="02010609060101010101" charset="-122"/>
              </a:rPr>
              <a:t>HTML文件是标准的ASCII文件，其后缀名是htm或html，标准的HTML文件具有一个基本的文档结构，而文档中的标记符号一般都是成对出现的。</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流程图: 终止 50"/>
          <p:cNvSpPr/>
          <p:nvPr/>
        </p:nvSpPr>
        <p:spPr>
          <a:xfrm>
            <a:off x="2887345" y="4176395"/>
            <a:ext cx="1879600" cy="419100"/>
          </a:xfrm>
          <a:prstGeom prst="flowChartTerminator">
            <a:avLst/>
          </a:prstGeom>
          <a:solidFill>
            <a:srgbClr val="C7D9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tx1"/>
                </a:solidFill>
                <a:cs typeface="黑体" panose="02010609060101010101" charset="-122"/>
              </a:rPr>
              <a:t>“&lt;/标签名&gt;”</a:t>
            </a:r>
          </a:p>
        </p:txBody>
      </p:sp>
      <p:sp>
        <p:nvSpPr>
          <p:cNvPr id="49" name="流程图: 终止 48"/>
          <p:cNvSpPr/>
          <p:nvPr/>
        </p:nvSpPr>
        <p:spPr>
          <a:xfrm>
            <a:off x="2887345" y="2971165"/>
            <a:ext cx="1879600" cy="419100"/>
          </a:xfrm>
          <a:prstGeom prst="flowChartTerminator">
            <a:avLst/>
          </a:prstGeom>
          <a:solidFill>
            <a:srgbClr val="C7D9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tx1"/>
                </a:solidFill>
                <a:cs typeface="黑体" panose="02010609060101010101" charset="-122"/>
              </a:rPr>
              <a:t>“&lt;标签名&gt;”</a:t>
            </a:r>
          </a:p>
        </p:txBody>
      </p:sp>
      <p:sp>
        <p:nvSpPr>
          <p:cNvPr id="4" name="PA_矩形 7"/>
          <p:cNvSpPr/>
          <p:nvPr>
            <p:custDataLst>
              <p:tags r:id="rId1"/>
            </p:custDataLst>
          </p:nvPr>
        </p:nvSpPr>
        <p:spPr>
          <a:xfrm>
            <a:off x="944049" y="238675"/>
            <a:ext cx="14071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预备知识</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grpSp>
        <p:nvGrpSpPr>
          <p:cNvPr id="44" name="组合 43"/>
          <p:cNvGrpSpPr/>
          <p:nvPr/>
        </p:nvGrpSpPr>
        <p:grpSpPr>
          <a:xfrm>
            <a:off x="1096645" y="1917700"/>
            <a:ext cx="6950710" cy="533400"/>
            <a:chOff x="1185" y="2520"/>
            <a:chExt cx="10946" cy="840"/>
          </a:xfrm>
        </p:grpSpPr>
        <p:sp>
          <p:nvSpPr>
            <p:cNvPr id="38" name="圆角矩形 37"/>
            <p:cNvSpPr/>
            <p:nvPr/>
          </p:nvSpPr>
          <p:spPr>
            <a:xfrm>
              <a:off x="1185" y="2520"/>
              <a:ext cx="2820" cy="84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标签</a:t>
              </a:r>
            </a:p>
          </p:txBody>
        </p:sp>
        <p:sp>
          <p:nvSpPr>
            <p:cNvPr id="39" name="等于号 38"/>
            <p:cNvSpPr/>
            <p:nvPr/>
          </p:nvSpPr>
          <p:spPr>
            <a:xfrm>
              <a:off x="4210" y="2610"/>
              <a:ext cx="1141" cy="660"/>
            </a:xfrm>
            <a:prstGeom prst="mathEqual">
              <a:avLst/>
            </a:prstGeom>
            <a:solidFill>
              <a:srgbClr val="3B64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黑体" panose="02010609060101010101" charset="-122"/>
              </a:endParaRPr>
            </a:p>
          </p:txBody>
        </p:sp>
        <p:sp>
          <p:nvSpPr>
            <p:cNvPr id="40" name="圆角矩形 39"/>
            <p:cNvSpPr/>
            <p:nvPr/>
          </p:nvSpPr>
          <p:spPr>
            <a:xfrm>
              <a:off x="5491" y="2520"/>
              <a:ext cx="2820" cy="840"/>
            </a:xfrm>
            <a:prstGeom prst="roundRect">
              <a:avLst/>
            </a:prstGeom>
            <a:solidFill>
              <a:srgbClr val="3D74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“&lt;”和“&gt;”</a:t>
              </a:r>
            </a:p>
          </p:txBody>
        </p:sp>
        <p:sp>
          <p:nvSpPr>
            <p:cNvPr id="42" name="加号 41"/>
            <p:cNvSpPr/>
            <p:nvPr/>
          </p:nvSpPr>
          <p:spPr>
            <a:xfrm>
              <a:off x="8470" y="2610"/>
              <a:ext cx="662" cy="660"/>
            </a:xfrm>
            <a:prstGeom prst="mathPlus">
              <a:avLst/>
            </a:prstGeom>
            <a:solidFill>
              <a:srgbClr val="3B64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黑体" panose="02010609060101010101" charset="-122"/>
              </a:endParaRPr>
            </a:p>
          </p:txBody>
        </p:sp>
        <p:sp>
          <p:nvSpPr>
            <p:cNvPr id="43" name="圆角矩形 42"/>
            <p:cNvSpPr/>
            <p:nvPr/>
          </p:nvSpPr>
          <p:spPr>
            <a:xfrm>
              <a:off x="9311" y="2520"/>
              <a:ext cx="2820" cy="840"/>
            </a:xfrm>
            <a:prstGeom prst="roundRect">
              <a:avLst/>
            </a:prstGeom>
            <a:solidFill>
              <a:srgbClr val="3D74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标签名</a:t>
              </a:r>
            </a:p>
          </p:txBody>
        </p:sp>
      </p:grpSp>
      <p:sp>
        <p:nvSpPr>
          <p:cNvPr id="45" name="流程图: 终止 44"/>
          <p:cNvSpPr/>
          <p:nvPr/>
        </p:nvSpPr>
        <p:spPr>
          <a:xfrm>
            <a:off x="1941830" y="2819400"/>
            <a:ext cx="1151890" cy="720090"/>
          </a:xfrm>
          <a:prstGeom prst="flowChartTerminator">
            <a:avLst/>
          </a:prstGeom>
          <a:solidFill>
            <a:srgbClr val="80A6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开始</a:t>
            </a:r>
          </a:p>
          <a:p>
            <a:pPr algn="ctr"/>
            <a:r>
              <a:rPr lang="zh-CN" altLang="en-US">
                <a:cs typeface="黑体" panose="02010609060101010101" charset="-122"/>
              </a:rPr>
              <a:t>标签</a:t>
            </a:r>
          </a:p>
        </p:txBody>
      </p:sp>
      <p:sp>
        <p:nvSpPr>
          <p:cNvPr id="46" name="流程图: 终止 45"/>
          <p:cNvSpPr/>
          <p:nvPr/>
        </p:nvSpPr>
        <p:spPr>
          <a:xfrm>
            <a:off x="1941830" y="4025900"/>
            <a:ext cx="1151890" cy="720090"/>
          </a:xfrm>
          <a:prstGeom prst="flowChartTerminator">
            <a:avLst/>
          </a:prstGeom>
          <a:solidFill>
            <a:srgbClr val="80A6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结束</a:t>
            </a:r>
          </a:p>
          <a:p>
            <a:pPr algn="ctr"/>
            <a:r>
              <a:rPr lang="zh-CN" altLang="en-US">
                <a:cs typeface="黑体" panose="02010609060101010101" charset="-122"/>
              </a:rPr>
              <a:t>标签</a:t>
            </a:r>
          </a:p>
        </p:txBody>
      </p:sp>
      <p:sp>
        <p:nvSpPr>
          <p:cNvPr id="47" name="左大括号 46"/>
          <p:cNvSpPr/>
          <p:nvPr/>
        </p:nvSpPr>
        <p:spPr>
          <a:xfrm>
            <a:off x="1539875" y="3200400"/>
            <a:ext cx="317500" cy="123190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黑体" panose="02010609060101010101" charset="-122"/>
            </a:endParaRPr>
          </a:p>
        </p:txBody>
      </p:sp>
      <p:cxnSp>
        <p:nvCxnSpPr>
          <p:cNvPr id="48" name="直接连接符 47"/>
          <p:cNvCxnSpPr/>
          <p:nvPr/>
        </p:nvCxnSpPr>
        <p:spPr>
          <a:xfrm>
            <a:off x="1445895" y="2451100"/>
            <a:ext cx="8255" cy="1368000"/>
          </a:xfrm>
          <a:prstGeom prst="line">
            <a:avLst/>
          </a:prstGeom>
        </p:spPr>
        <p:style>
          <a:lnRef idx="1">
            <a:schemeClr val="accent1"/>
          </a:lnRef>
          <a:fillRef idx="0">
            <a:schemeClr val="accent1"/>
          </a:fillRef>
          <a:effectRef idx="0">
            <a:schemeClr val="accent1"/>
          </a:effectRef>
          <a:fontRef idx="minor">
            <a:schemeClr val="tx1"/>
          </a:fontRef>
        </p:style>
      </p:cxnSp>
      <p:sp>
        <p:nvSpPr>
          <p:cNvPr id="52" name="矩形 51"/>
          <p:cNvSpPr/>
          <p:nvPr/>
        </p:nvSpPr>
        <p:spPr>
          <a:xfrm>
            <a:off x="4959350" y="2723515"/>
            <a:ext cx="3088005"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tx1"/>
                </a:solidFill>
                <a:cs typeface="黑体" panose="02010609060101010101" charset="-122"/>
              </a:rPr>
              <a:t>标记符&lt;html&gt;是HTML文件的开头，表示该文件时用超文本标记语言来描述的</a:t>
            </a:r>
          </a:p>
        </p:txBody>
      </p:sp>
      <p:sp>
        <p:nvSpPr>
          <p:cNvPr id="53" name="矩形 52"/>
          <p:cNvSpPr/>
          <p:nvPr/>
        </p:nvSpPr>
        <p:spPr>
          <a:xfrm>
            <a:off x="4959350" y="4025265"/>
            <a:ext cx="3088005" cy="7207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tx1"/>
                </a:solidFill>
                <a:cs typeface="黑体" panose="02010609060101010101" charset="-122"/>
              </a:rPr>
              <a:t>&lt;/html&gt;表示该文件的结尾</a:t>
            </a:r>
          </a:p>
        </p:txBody>
      </p:sp>
      <p:sp>
        <p:nvSpPr>
          <p:cNvPr id="54" name="矩形 53"/>
          <p:cNvSpPr/>
          <p:nvPr/>
        </p:nvSpPr>
        <p:spPr>
          <a:xfrm>
            <a:off x="-19050" y="1308100"/>
            <a:ext cx="9163050" cy="444500"/>
          </a:xfrm>
          <a:prstGeom prst="rect">
            <a:avLst/>
          </a:prstGeom>
          <a:solidFill>
            <a:srgbClr val="7FA6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在HTML标记语言中</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14071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预备知识</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508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6482" name="MH_Other_1"/>
          <p:cNvSpPr/>
          <p:nvPr>
            <p:custDataLst>
              <p:tags r:id="rId2"/>
            </p:custDataLst>
          </p:nvPr>
        </p:nvSpPr>
        <p:spPr bwMode="blackWhite">
          <a:xfrm>
            <a:off x="4164648" y="3724275"/>
            <a:ext cx="825500" cy="893763"/>
          </a:xfrm>
          <a:custGeom>
            <a:avLst/>
            <a:gdLst>
              <a:gd name="T0" fmla="*/ 304 w 553"/>
              <a:gd name="T1" fmla="*/ 615 h 616"/>
              <a:gd name="T2" fmla="*/ 240 w 553"/>
              <a:gd name="T3" fmla="*/ 615 h 616"/>
              <a:gd name="T4" fmla="*/ 240 w 553"/>
              <a:gd name="T5" fmla="*/ 119 h 616"/>
              <a:gd name="T6" fmla="*/ 40 w 553"/>
              <a:gd name="T7" fmla="*/ 311 h 616"/>
              <a:gd name="T8" fmla="*/ 0 w 553"/>
              <a:gd name="T9" fmla="*/ 279 h 616"/>
              <a:gd name="T10" fmla="*/ 288 w 553"/>
              <a:gd name="T11" fmla="*/ 0 h 616"/>
              <a:gd name="T12" fmla="*/ 552 w 553"/>
              <a:gd name="T13" fmla="*/ 271 h 616"/>
              <a:gd name="T14" fmla="*/ 512 w 553"/>
              <a:gd name="T15" fmla="*/ 311 h 616"/>
              <a:gd name="T16" fmla="*/ 304 w 553"/>
              <a:gd name="T17" fmla="*/ 119 h 616"/>
              <a:gd name="T18" fmla="*/ 304 w 553"/>
              <a:gd name="T19" fmla="*/ 615 h 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3" h="616">
                <a:moveTo>
                  <a:pt x="304" y="615"/>
                </a:moveTo>
                <a:lnTo>
                  <a:pt x="240" y="615"/>
                </a:lnTo>
                <a:lnTo>
                  <a:pt x="240" y="119"/>
                </a:lnTo>
                <a:lnTo>
                  <a:pt x="40" y="311"/>
                </a:lnTo>
                <a:lnTo>
                  <a:pt x="0" y="279"/>
                </a:lnTo>
                <a:lnTo>
                  <a:pt x="288" y="0"/>
                </a:lnTo>
                <a:lnTo>
                  <a:pt x="552" y="271"/>
                </a:lnTo>
                <a:lnTo>
                  <a:pt x="512" y="311"/>
                </a:lnTo>
                <a:lnTo>
                  <a:pt x="304" y="119"/>
                </a:lnTo>
                <a:lnTo>
                  <a:pt x="304" y="615"/>
                </a:lnTo>
              </a:path>
            </a:pathLst>
          </a:custGeom>
          <a:solidFill>
            <a:srgbClr val="E2E2E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69972" tIns="34986" rIns="69972" bIns="34986" anchor="ctr"/>
          <a:lstStyle/>
          <a:p>
            <a:pPr eaLnBrk="1" fontAlgn="auto" hangingPunct="1">
              <a:lnSpc>
                <a:spcPct val="120000"/>
              </a:lnSpc>
              <a:spcBef>
                <a:spcPts val="0"/>
              </a:spcBef>
              <a:spcAft>
                <a:spcPts val="0"/>
              </a:spcAft>
              <a:defRPr/>
            </a:pPr>
            <a:endParaRPr lang="zh-CN" altLang="en-US" sz="1600" strike="noStrike" noProof="1">
              <a:solidFill>
                <a:schemeClr val="tx1"/>
              </a:solidFill>
              <a:latin typeface="黑体" panose="02010609060101010101" charset="-122"/>
              <a:ea typeface="黑体" panose="02010609060101010101" charset="-122"/>
              <a:cs typeface="黑体" panose="02010609060101010101" charset="-122"/>
            </a:endParaRPr>
          </a:p>
        </p:txBody>
      </p:sp>
      <p:sp>
        <p:nvSpPr>
          <p:cNvPr id="276484" name="MH_Other_2"/>
          <p:cNvSpPr/>
          <p:nvPr>
            <p:custDataLst>
              <p:tags r:id="rId3"/>
            </p:custDataLst>
          </p:nvPr>
        </p:nvSpPr>
        <p:spPr bwMode="blackWhite">
          <a:xfrm>
            <a:off x="5133023" y="3527425"/>
            <a:ext cx="715963" cy="673100"/>
          </a:xfrm>
          <a:custGeom>
            <a:avLst/>
            <a:gdLst>
              <a:gd name="T0" fmla="*/ 351 w 480"/>
              <a:gd name="T1" fmla="*/ 48 h 464"/>
              <a:gd name="T2" fmla="*/ 351 w 480"/>
              <a:gd name="T3" fmla="*/ 0 h 464"/>
              <a:gd name="T4" fmla="*/ 0 w 480"/>
              <a:gd name="T5" fmla="*/ 0 h 464"/>
              <a:gd name="T6" fmla="*/ 0 w 480"/>
              <a:gd name="T7" fmla="*/ 343 h 464"/>
              <a:gd name="T8" fmla="*/ 64 w 480"/>
              <a:gd name="T9" fmla="*/ 343 h 464"/>
              <a:gd name="T10" fmla="*/ 64 w 480"/>
              <a:gd name="T11" fmla="*/ 104 h 464"/>
              <a:gd name="T12" fmla="*/ 423 w 480"/>
              <a:gd name="T13" fmla="*/ 463 h 464"/>
              <a:gd name="T14" fmla="*/ 479 w 480"/>
              <a:gd name="T15" fmla="*/ 407 h 464"/>
              <a:gd name="T16" fmla="*/ 120 w 480"/>
              <a:gd name="T17" fmla="*/ 64 h 464"/>
              <a:gd name="T18" fmla="*/ 351 w 480"/>
              <a:gd name="T19" fmla="*/ 64 h 464"/>
              <a:gd name="T20" fmla="*/ 351 w 480"/>
              <a:gd name="T21" fmla="*/ 0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0" h="464">
                <a:moveTo>
                  <a:pt x="351" y="48"/>
                </a:moveTo>
                <a:lnTo>
                  <a:pt x="351" y="0"/>
                </a:lnTo>
                <a:lnTo>
                  <a:pt x="0" y="0"/>
                </a:lnTo>
                <a:lnTo>
                  <a:pt x="0" y="343"/>
                </a:lnTo>
                <a:lnTo>
                  <a:pt x="64" y="343"/>
                </a:lnTo>
                <a:lnTo>
                  <a:pt x="64" y="104"/>
                </a:lnTo>
                <a:lnTo>
                  <a:pt x="423" y="463"/>
                </a:lnTo>
                <a:lnTo>
                  <a:pt x="479" y="407"/>
                </a:lnTo>
                <a:lnTo>
                  <a:pt x="120" y="64"/>
                </a:lnTo>
                <a:lnTo>
                  <a:pt x="351" y="64"/>
                </a:lnTo>
                <a:lnTo>
                  <a:pt x="351" y="0"/>
                </a:lnTo>
              </a:path>
            </a:pathLst>
          </a:custGeom>
          <a:solidFill>
            <a:srgbClr val="E2E2E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69972" tIns="34986" rIns="69972" bIns="34986" anchor="ctr"/>
          <a:lstStyle/>
          <a:p>
            <a:pPr eaLnBrk="1" fontAlgn="auto" hangingPunct="1">
              <a:lnSpc>
                <a:spcPct val="120000"/>
              </a:lnSpc>
              <a:spcBef>
                <a:spcPts val="0"/>
              </a:spcBef>
              <a:spcAft>
                <a:spcPts val="0"/>
              </a:spcAft>
              <a:defRPr/>
            </a:pPr>
            <a:endParaRPr lang="zh-CN" altLang="en-US" sz="1600" strike="noStrike" noProof="1">
              <a:solidFill>
                <a:schemeClr val="tx1"/>
              </a:solidFill>
              <a:latin typeface="黑体" panose="02010609060101010101" charset="-122"/>
              <a:ea typeface="黑体" panose="02010609060101010101" charset="-122"/>
              <a:cs typeface="黑体" panose="02010609060101010101" charset="-122"/>
            </a:endParaRPr>
          </a:p>
        </p:txBody>
      </p:sp>
      <p:sp>
        <p:nvSpPr>
          <p:cNvPr id="276485" name="MH_Other_3"/>
          <p:cNvSpPr/>
          <p:nvPr>
            <p:custDataLst>
              <p:tags r:id="rId4"/>
            </p:custDataLst>
          </p:nvPr>
        </p:nvSpPr>
        <p:spPr bwMode="blackWhite">
          <a:xfrm>
            <a:off x="5121910" y="1785938"/>
            <a:ext cx="703263" cy="661988"/>
          </a:xfrm>
          <a:custGeom>
            <a:avLst/>
            <a:gdLst>
              <a:gd name="T0" fmla="*/ 343 w 472"/>
              <a:gd name="T1" fmla="*/ 407 h 456"/>
              <a:gd name="T2" fmla="*/ 343 w 472"/>
              <a:gd name="T3" fmla="*/ 455 h 456"/>
              <a:gd name="T4" fmla="*/ 0 w 472"/>
              <a:gd name="T5" fmla="*/ 455 h 456"/>
              <a:gd name="T6" fmla="*/ 0 w 472"/>
              <a:gd name="T7" fmla="*/ 112 h 456"/>
              <a:gd name="T8" fmla="*/ 64 w 472"/>
              <a:gd name="T9" fmla="*/ 112 h 456"/>
              <a:gd name="T10" fmla="*/ 64 w 472"/>
              <a:gd name="T11" fmla="*/ 351 h 456"/>
              <a:gd name="T12" fmla="*/ 423 w 472"/>
              <a:gd name="T13" fmla="*/ 0 h 456"/>
              <a:gd name="T14" fmla="*/ 471 w 472"/>
              <a:gd name="T15" fmla="*/ 48 h 456"/>
              <a:gd name="T16" fmla="*/ 112 w 472"/>
              <a:gd name="T17" fmla="*/ 391 h 456"/>
              <a:gd name="T18" fmla="*/ 343 w 472"/>
              <a:gd name="T19" fmla="*/ 391 h 456"/>
              <a:gd name="T20" fmla="*/ 343 w 472"/>
              <a:gd name="T21" fmla="*/ 455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2" h="456">
                <a:moveTo>
                  <a:pt x="343" y="407"/>
                </a:moveTo>
                <a:lnTo>
                  <a:pt x="343" y="455"/>
                </a:lnTo>
                <a:lnTo>
                  <a:pt x="0" y="455"/>
                </a:lnTo>
                <a:lnTo>
                  <a:pt x="0" y="112"/>
                </a:lnTo>
                <a:lnTo>
                  <a:pt x="64" y="112"/>
                </a:lnTo>
                <a:lnTo>
                  <a:pt x="64" y="351"/>
                </a:lnTo>
                <a:lnTo>
                  <a:pt x="423" y="0"/>
                </a:lnTo>
                <a:lnTo>
                  <a:pt x="471" y="48"/>
                </a:lnTo>
                <a:lnTo>
                  <a:pt x="112" y="391"/>
                </a:lnTo>
                <a:lnTo>
                  <a:pt x="343" y="391"/>
                </a:lnTo>
                <a:lnTo>
                  <a:pt x="343" y="455"/>
                </a:lnTo>
              </a:path>
            </a:pathLst>
          </a:custGeom>
          <a:solidFill>
            <a:srgbClr val="E2E2E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69972" tIns="34986" rIns="69972" bIns="34986" anchor="ctr"/>
          <a:lstStyle/>
          <a:p>
            <a:pPr eaLnBrk="1" fontAlgn="auto" hangingPunct="1">
              <a:lnSpc>
                <a:spcPct val="120000"/>
              </a:lnSpc>
              <a:spcBef>
                <a:spcPts val="0"/>
              </a:spcBef>
              <a:spcAft>
                <a:spcPts val="0"/>
              </a:spcAft>
              <a:defRPr/>
            </a:pPr>
            <a:endParaRPr lang="zh-CN" altLang="en-US" sz="1600" strike="noStrike" noProof="1">
              <a:solidFill>
                <a:schemeClr val="tx1"/>
              </a:solidFill>
              <a:latin typeface="黑体" panose="02010609060101010101" charset="-122"/>
              <a:ea typeface="黑体" panose="02010609060101010101" charset="-122"/>
              <a:cs typeface="黑体" panose="02010609060101010101" charset="-122"/>
            </a:endParaRPr>
          </a:p>
        </p:txBody>
      </p:sp>
      <p:sp>
        <p:nvSpPr>
          <p:cNvPr id="276486" name="MH_Other_4"/>
          <p:cNvSpPr/>
          <p:nvPr>
            <p:custDataLst>
              <p:tags r:id="rId5"/>
            </p:custDataLst>
          </p:nvPr>
        </p:nvSpPr>
        <p:spPr bwMode="blackWhite">
          <a:xfrm>
            <a:off x="3305810" y="3503613"/>
            <a:ext cx="703263" cy="673100"/>
          </a:xfrm>
          <a:custGeom>
            <a:avLst/>
            <a:gdLst>
              <a:gd name="T0" fmla="*/ 128 w 472"/>
              <a:gd name="T1" fmla="*/ 56 h 464"/>
              <a:gd name="T2" fmla="*/ 128 w 472"/>
              <a:gd name="T3" fmla="*/ 0 h 464"/>
              <a:gd name="T4" fmla="*/ 471 w 472"/>
              <a:gd name="T5" fmla="*/ 0 h 464"/>
              <a:gd name="T6" fmla="*/ 471 w 472"/>
              <a:gd name="T7" fmla="*/ 343 h 464"/>
              <a:gd name="T8" fmla="*/ 407 w 472"/>
              <a:gd name="T9" fmla="*/ 343 h 464"/>
              <a:gd name="T10" fmla="*/ 407 w 472"/>
              <a:gd name="T11" fmla="*/ 104 h 464"/>
              <a:gd name="T12" fmla="*/ 48 w 472"/>
              <a:gd name="T13" fmla="*/ 463 h 464"/>
              <a:gd name="T14" fmla="*/ 0 w 472"/>
              <a:gd name="T15" fmla="*/ 407 h 464"/>
              <a:gd name="T16" fmla="*/ 351 w 472"/>
              <a:gd name="T17" fmla="*/ 64 h 464"/>
              <a:gd name="T18" fmla="*/ 128 w 472"/>
              <a:gd name="T19" fmla="*/ 64 h 464"/>
              <a:gd name="T20" fmla="*/ 128 w 472"/>
              <a:gd name="T21" fmla="*/ 0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2" h="464">
                <a:moveTo>
                  <a:pt x="128" y="56"/>
                </a:moveTo>
                <a:lnTo>
                  <a:pt x="128" y="0"/>
                </a:lnTo>
                <a:lnTo>
                  <a:pt x="471" y="0"/>
                </a:lnTo>
                <a:lnTo>
                  <a:pt x="471" y="343"/>
                </a:lnTo>
                <a:lnTo>
                  <a:pt x="407" y="343"/>
                </a:lnTo>
                <a:lnTo>
                  <a:pt x="407" y="104"/>
                </a:lnTo>
                <a:lnTo>
                  <a:pt x="48" y="463"/>
                </a:lnTo>
                <a:lnTo>
                  <a:pt x="0" y="407"/>
                </a:lnTo>
                <a:lnTo>
                  <a:pt x="351" y="64"/>
                </a:lnTo>
                <a:lnTo>
                  <a:pt x="128" y="64"/>
                </a:lnTo>
                <a:lnTo>
                  <a:pt x="128" y="0"/>
                </a:lnTo>
              </a:path>
            </a:pathLst>
          </a:custGeom>
          <a:solidFill>
            <a:srgbClr val="E2E2E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69972" tIns="34986" rIns="69972" bIns="34986" anchor="ctr"/>
          <a:lstStyle/>
          <a:p>
            <a:pPr eaLnBrk="1" fontAlgn="auto" hangingPunct="1">
              <a:lnSpc>
                <a:spcPct val="120000"/>
              </a:lnSpc>
              <a:spcBef>
                <a:spcPts val="0"/>
              </a:spcBef>
              <a:spcAft>
                <a:spcPts val="0"/>
              </a:spcAft>
              <a:defRPr/>
            </a:pPr>
            <a:endParaRPr lang="zh-CN" altLang="en-US" sz="1600" strike="noStrike" noProof="1">
              <a:solidFill>
                <a:schemeClr val="tx1"/>
              </a:solidFill>
              <a:latin typeface="黑体" panose="02010609060101010101" charset="-122"/>
              <a:ea typeface="黑体" panose="02010609060101010101" charset="-122"/>
              <a:cs typeface="黑体" panose="02010609060101010101" charset="-122"/>
            </a:endParaRPr>
          </a:p>
        </p:txBody>
      </p:sp>
      <p:sp>
        <p:nvSpPr>
          <p:cNvPr id="276487" name="MH_Other_5"/>
          <p:cNvSpPr/>
          <p:nvPr>
            <p:custDataLst>
              <p:tags r:id="rId6"/>
            </p:custDataLst>
          </p:nvPr>
        </p:nvSpPr>
        <p:spPr bwMode="blackWhite">
          <a:xfrm>
            <a:off x="3316923" y="1763713"/>
            <a:ext cx="703263" cy="673100"/>
          </a:xfrm>
          <a:custGeom>
            <a:avLst/>
            <a:gdLst>
              <a:gd name="T0" fmla="*/ 128 w 472"/>
              <a:gd name="T1" fmla="*/ 407 h 464"/>
              <a:gd name="T2" fmla="*/ 128 w 472"/>
              <a:gd name="T3" fmla="*/ 463 h 464"/>
              <a:gd name="T4" fmla="*/ 471 w 472"/>
              <a:gd name="T5" fmla="*/ 463 h 464"/>
              <a:gd name="T6" fmla="*/ 471 w 472"/>
              <a:gd name="T7" fmla="*/ 120 h 464"/>
              <a:gd name="T8" fmla="*/ 407 w 472"/>
              <a:gd name="T9" fmla="*/ 120 h 464"/>
              <a:gd name="T10" fmla="*/ 407 w 472"/>
              <a:gd name="T11" fmla="*/ 359 h 464"/>
              <a:gd name="T12" fmla="*/ 56 w 472"/>
              <a:gd name="T13" fmla="*/ 0 h 464"/>
              <a:gd name="T14" fmla="*/ 0 w 472"/>
              <a:gd name="T15" fmla="*/ 56 h 464"/>
              <a:gd name="T16" fmla="*/ 359 w 472"/>
              <a:gd name="T17" fmla="*/ 399 h 464"/>
              <a:gd name="T18" fmla="*/ 128 w 472"/>
              <a:gd name="T19" fmla="*/ 399 h 464"/>
              <a:gd name="T20" fmla="*/ 128 w 472"/>
              <a:gd name="T21" fmla="*/ 463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2" h="464">
                <a:moveTo>
                  <a:pt x="128" y="407"/>
                </a:moveTo>
                <a:lnTo>
                  <a:pt x="128" y="463"/>
                </a:lnTo>
                <a:lnTo>
                  <a:pt x="471" y="463"/>
                </a:lnTo>
                <a:lnTo>
                  <a:pt x="471" y="120"/>
                </a:lnTo>
                <a:lnTo>
                  <a:pt x="407" y="120"/>
                </a:lnTo>
                <a:lnTo>
                  <a:pt x="407" y="359"/>
                </a:lnTo>
                <a:lnTo>
                  <a:pt x="56" y="0"/>
                </a:lnTo>
                <a:lnTo>
                  <a:pt x="0" y="56"/>
                </a:lnTo>
                <a:lnTo>
                  <a:pt x="359" y="399"/>
                </a:lnTo>
                <a:lnTo>
                  <a:pt x="128" y="399"/>
                </a:lnTo>
                <a:lnTo>
                  <a:pt x="128" y="463"/>
                </a:lnTo>
              </a:path>
            </a:pathLst>
          </a:custGeom>
          <a:solidFill>
            <a:srgbClr val="E2E2E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69972" tIns="34986" rIns="69972" bIns="34986" anchor="ctr"/>
          <a:lstStyle/>
          <a:p>
            <a:pPr eaLnBrk="1" fontAlgn="auto" hangingPunct="1">
              <a:lnSpc>
                <a:spcPct val="120000"/>
              </a:lnSpc>
              <a:spcBef>
                <a:spcPts val="0"/>
              </a:spcBef>
              <a:spcAft>
                <a:spcPts val="0"/>
              </a:spcAft>
              <a:defRPr/>
            </a:pPr>
            <a:endParaRPr lang="zh-CN" altLang="en-US" sz="1600" strike="noStrike" noProof="1">
              <a:solidFill>
                <a:schemeClr val="tx1"/>
              </a:solidFill>
              <a:latin typeface="黑体" panose="02010609060101010101" charset="-122"/>
              <a:ea typeface="黑体" panose="02010609060101010101" charset="-122"/>
              <a:cs typeface="黑体" panose="02010609060101010101" charset="-122"/>
            </a:endParaRPr>
          </a:p>
        </p:txBody>
      </p:sp>
      <p:sp>
        <p:nvSpPr>
          <p:cNvPr id="276488" name="MH_Other_6"/>
          <p:cNvSpPr/>
          <p:nvPr>
            <p:custDataLst>
              <p:tags r:id="rId7"/>
            </p:custDataLst>
          </p:nvPr>
        </p:nvSpPr>
        <p:spPr bwMode="blackWhite">
          <a:xfrm>
            <a:off x="4139248" y="1346200"/>
            <a:ext cx="827088" cy="882650"/>
          </a:xfrm>
          <a:custGeom>
            <a:avLst/>
            <a:gdLst>
              <a:gd name="T0" fmla="*/ 320 w 553"/>
              <a:gd name="T1" fmla="*/ 0 h 608"/>
              <a:gd name="T2" fmla="*/ 248 w 553"/>
              <a:gd name="T3" fmla="*/ 0 h 608"/>
              <a:gd name="T4" fmla="*/ 248 w 553"/>
              <a:gd name="T5" fmla="*/ 496 h 608"/>
              <a:gd name="T6" fmla="*/ 40 w 553"/>
              <a:gd name="T7" fmla="*/ 304 h 608"/>
              <a:gd name="T8" fmla="*/ 0 w 553"/>
              <a:gd name="T9" fmla="*/ 328 h 608"/>
              <a:gd name="T10" fmla="*/ 296 w 553"/>
              <a:gd name="T11" fmla="*/ 607 h 608"/>
              <a:gd name="T12" fmla="*/ 552 w 553"/>
              <a:gd name="T13" fmla="*/ 344 h 608"/>
              <a:gd name="T14" fmla="*/ 512 w 553"/>
              <a:gd name="T15" fmla="*/ 304 h 608"/>
              <a:gd name="T16" fmla="*/ 320 w 553"/>
              <a:gd name="T17" fmla="*/ 496 h 608"/>
              <a:gd name="T18" fmla="*/ 320 w 553"/>
              <a:gd name="T19" fmla="*/ 0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3" h="608">
                <a:moveTo>
                  <a:pt x="320" y="0"/>
                </a:moveTo>
                <a:lnTo>
                  <a:pt x="248" y="0"/>
                </a:lnTo>
                <a:lnTo>
                  <a:pt x="248" y="496"/>
                </a:lnTo>
                <a:lnTo>
                  <a:pt x="40" y="304"/>
                </a:lnTo>
                <a:lnTo>
                  <a:pt x="0" y="328"/>
                </a:lnTo>
                <a:lnTo>
                  <a:pt x="296" y="607"/>
                </a:lnTo>
                <a:lnTo>
                  <a:pt x="552" y="344"/>
                </a:lnTo>
                <a:lnTo>
                  <a:pt x="512" y="304"/>
                </a:lnTo>
                <a:lnTo>
                  <a:pt x="320" y="496"/>
                </a:lnTo>
                <a:lnTo>
                  <a:pt x="320" y="0"/>
                </a:lnTo>
              </a:path>
            </a:pathLst>
          </a:custGeom>
          <a:solidFill>
            <a:srgbClr val="E2E2E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69972" tIns="34986" rIns="69972" bIns="34986" anchor="ctr"/>
          <a:lstStyle/>
          <a:p>
            <a:pPr eaLnBrk="1" fontAlgn="auto" hangingPunct="1">
              <a:lnSpc>
                <a:spcPct val="120000"/>
              </a:lnSpc>
              <a:spcBef>
                <a:spcPts val="0"/>
              </a:spcBef>
              <a:spcAft>
                <a:spcPts val="0"/>
              </a:spcAft>
              <a:defRPr/>
            </a:pPr>
            <a:endParaRPr lang="zh-CN" altLang="en-US" sz="1600" strike="noStrike" noProof="1">
              <a:solidFill>
                <a:schemeClr val="tx1"/>
              </a:solidFill>
              <a:latin typeface="黑体" panose="02010609060101010101" charset="-122"/>
              <a:ea typeface="黑体" panose="02010609060101010101" charset="-122"/>
              <a:cs typeface="黑体" panose="02010609060101010101" charset="-122"/>
            </a:endParaRPr>
          </a:p>
        </p:txBody>
      </p:sp>
      <p:sp>
        <p:nvSpPr>
          <p:cNvPr id="276489" name="MH_Other_7"/>
          <p:cNvSpPr/>
          <p:nvPr>
            <p:custDataLst>
              <p:tags r:id="rId8"/>
            </p:custDataLst>
          </p:nvPr>
        </p:nvSpPr>
        <p:spPr bwMode="blackWhite">
          <a:xfrm>
            <a:off x="2874010" y="2586038"/>
            <a:ext cx="920750" cy="803275"/>
          </a:xfrm>
          <a:custGeom>
            <a:avLst/>
            <a:gdLst>
              <a:gd name="T0" fmla="*/ 0 w 616"/>
              <a:gd name="T1" fmla="*/ 232 h 553"/>
              <a:gd name="T2" fmla="*/ 0 w 616"/>
              <a:gd name="T3" fmla="*/ 304 h 553"/>
              <a:gd name="T4" fmla="*/ 496 w 616"/>
              <a:gd name="T5" fmla="*/ 304 h 553"/>
              <a:gd name="T6" fmla="*/ 304 w 616"/>
              <a:gd name="T7" fmla="*/ 512 h 553"/>
              <a:gd name="T8" fmla="*/ 328 w 616"/>
              <a:gd name="T9" fmla="*/ 552 h 553"/>
              <a:gd name="T10" fmla="*/ 615 w 616"/>
              <a:gd name="T11" fmla="*/ 256 h 553"/>
              <a:gd name="T12" fmla="*/ 344 w 616"/>
              <a:gd name="T13" fmla="*/ 0 h 553"/>
              <a:gd name="T14" fmla="*/ 304 w 616"/>
              <a:gd name="T15" fmla="*/ 40 h 553"/>
              <a:gd name="T16" fmla="*/ 496 w 616"/>
              <a:gd name="T17" fmla="*/ 232 h 553"/>
              <a:gd name="T18" fmla="*/ 0 w 616"/>
              <a:gd name="T19" fmla="*/ 232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6" h="553">
                <a:moveTo>
                  <a:pt x="0" y="232"/>
                </a:moveTo>
                <a:lnTo>
                  <a:pt x="0" y="304"/>
                </a:lnTo>
                <a:lnTo>
                  <a:pt x="496" y="304"/>
                </a:lnTo>
                <a:lnTo>
                  <a:pt x="304" y="512"/>
                </a:lnTo>
                <a:lnTo>
                  <a:pt x="328" y="552"/>
                </a:lnTo>
                <a:lnTo>
                  <a:pt x="615" y="256"/>
                </a:lnTo>
                <a:lnTo>
                  <a:pt x="344" y="0"/>
                </a:lnTo>
                <a:lnTo>
                  <a:pt x="304" y="40"/>
                </a:lnTo>
                <a:lnTo>
                  <a:pt x="496" y="232"/>
                </a:lnTo>
                <a:lnTo>
                  <a:pt x="0" y="232"/>
                </a:lnTo>
              </a:path>
            </a:pathLst>
          </a:custGeom>
          <a:solidFill>
            <a:srgbClr val="E2E2E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69972" tIns="34986" rIns="69972" bIns="34986" anchor="ctr"/>
          <a:lstStyle/>
          <a:p>
            <a:pPr eaLnBrk="1" fontAlgn="auto" hangingPunct="1">
              <a:lnSpc>
                <a:spcPct val="120000"/>
              </a:lnSpc>
              <a:spcBef>
                <a:spcPts val="0"/>
              </a:spcBef>
              <a:spcAft>
                <a:spcPts val="0"/>
              </a:spcAft>
              <a:defRPr/>
            </a:pPr>
            <a:endParaRPr lang="zh-CN" altLang="en-US" sz="1600" strike="noStrike" noProof="1">
              <a:solidFill>
                <a:schemeClr val="tx1"/>
              </a:solidFill>
              <a:latin typeface="黑体" panose="02010609060101010101" charset="-122"/>
              <a:ea typeface="黑体" panose="02010609060101010101" charset="-122"/>
              <a:cs typeface="黑体" panose="02010609060101010101" charset="-122"/>
            </a:endParaRPr>
          </a:p>
        </p:txBody>
      </p:sp>
      <p:sp>
        <p:nvSpPr>
          <p:cNvPr id="276490" name="MH_Other_8"/>
          <p:cNvSpPr/>
          <p:nvPr>
            <p:custDataLst>
              <p:tags r:id="rId9"/>
            </p:custDataLst>
          </p:nvPr>
        </p:nvSpPr>
        <p:spPr bwMode="blackWhite">
          <a:xfrm>
            <a:off x="5334635" y="2573338"/>
            <a:ext cx="922338" cy="793750"/>
          </a:xfrm>
          <a:custGeom>
            <a:avLst/>
            <a:gdLst>
              <a:gd name="T0" fmla="*/ 615 w 616"/>
              <a:gd name="T1" fmla="*/ 240 h 545"/>
              <a:gd name="T2" fmla="*/ 615 w 616"/>
              <a:gd name="T3" fmla="*/ 304 h 545"/>
              <a:gd name="T4" fmla="*/ 119 w 616"/>
              <a:gd name="T5" fmla="*/ 304 h 545"/>
              <a:gd name="T6" fmla="*/ 311 w 616"/>
              <a:gd name="T7" fmla="*/ 504 h 545"/>
              <a:gd name="T8" fmla="*/ 279 w 616"/>
              <a:gd name="T9" fmla="*/ 544 h 545"/>
              <a:gd name="T10" fmla="*/ 0 w 616"/>
              <a:gd name="T11" fmla="*/ 256 h 545"/>
              <a:gd name="T12" fmla="*/ 271 w 616"/>
              <a:gd name="T13" fmla="*/ 0 h 545"/>
              <a:gd name="T14" fmla="*/ 311 w 616"/>
              <a:gd name="T15" fmla="*/ 40 h 545"/>
              <a:gd name="T16" fmla="*/ 119 w 616"/>
              <a:gd name="T17" fmla="*/ 240 h 545"/>
              <a:gd name="T18" fmla="*/ 615 w 616"/>
              <a:gd name="T19" fmla="*/ 240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6" h="545">
                <a:moveTo>
                  <a:pt x="615" y="240"/>
                </a:moveTo>
                <a:lnTo>
                  <a:pt x="615" y="304"/>
                </a:lnTo>
                <a:lnTo>
                  <a:pt x="119" y="304"/>
                </a:lnTo>
                <a:lnTo>
                  <a:pt x="311" y="504"/>
                </a:lnTo>
                <a:lnTo>
                  <a:pt x="279" y="544"/>
                </a:lnTo>
                <a:lnTo>
                  <a:pt x="0" y="256"/>
                </a:lnTo>
                <a:lnTo>
                  <a:pt x="271" y="0"/>
                </a:lnTo>
                <a:lnTo>
                  <a:pt x="311" y="40"/>
                </a:lnTo>
                <a:lnTo>
                  <a:pt x="119" y="240"/>
                </a:lnTo>
                <a:lnTo>
                  <a:pt x="615" y="240"/>
                </a:lnTo>
              </a:path>
            </a:pathLst>
          </a:custGeom>
          <a:solidFill>
            <a:srgbClr val="E2E2E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69972" tIns="34986" rIns="69972" bIns="34986" anchor="ctr"/>
          <a:lstStyle/>
          <a:p>
            <a:pPr eaLnBrk="1" fontAlgn="auto" hangingPunct="1">
              <a:lnSpc>
                <a:spcPct val="120000"/>
              </a:lnSpc>
              <a:spcBef>
                <a:spcPts val="0"/>
              </a:spcBef>
              <a:spcAft>
                <a:spcPts val="0"/>
              </a:spcAft>
              <a:defRPr/>
            </a:pPr>
            <a:endParaRPr lang="zh-CN" altLang="en-US" sz="1600" strike="noStrike" noProof="1">
              <a:solidFill>
                <a:schemeClr val="tx1"/>
              </a:solidFill>
              <a:latin typeface="黑体" panose="02010609060101010101" charset="-122"/>
              <a:ea typeface="黑体" panose="02010609060101010101" charset="-122"/>
              <a:cs typeface="黑体" panose="02010609060101010101" charset="-122"/>
            </a:endParaRPr>
          </a:p>
        </p:txBody>
      </p:sp>
      <p:sp>
        <p:nvSpPr>
          <p:cNvPr id="253962" name="MH_SubTitle_1"/>
          <p:cNvSpPr txBox="1"/>
          <p:nvPr>
            <p:custDataLst>
              <p:tags r:id="rId10"/>
            </p:custDataLst>
          </p:nvPr>
        </p:nvSpPr>
        <p:spPr>
          <a:xfrm>
            <a:off x="1094423" y="1576388"/>
            <a:ext cx="2130425" cy="547687"/>
          </a:xfrm>
          <a:prstGeom prst="rect">
            <a:avLst/>
          </a:prstGeom>
          <a:noFill/>
          <a:ln w="9525">
            <a:noFill/>
          </a:ln>
        </p:spPr>
        <p:txBody>
          <a:bodyPr lIns="69972" tIns="34986" rIns="69972" bIns="34986" anchor="ctr"/>
          <a:lstStyle/>
          <a:p>
            <a:pPr algn="r"/>
            <a:r>
              <a:rPr lang="en-US" altLang="zh-CN">
                <a:latin typeface="黑体" panose="02010609060101010101" charset="-122"/>
                <a:ea typeface="黑体" panose="02010609060101010101" charset="-122"/>
                <a:cs typeface="黑体" panose="02010609060101010101" charset="-122"/>
              </a:rPr>
              <a:t>&lt;a&gt;&lt;/a&gt;</a:t>
            </a:r>
          </a:p>
        </p:txBody>
      </p:sp>
      <p:sp>
        <p:nvSpPr>
          <p:cNvPr id="253963" name="MH_SubTitle_8"/>
          <p:cNvSpPr txBox="1"/>
          <p:nvPr>
            <p:custDataLst>
              <p:tags r:id="rId11"/>
            </p:custDataLst>
          </p:nvPr>
        </p:nvSpPr>
        <p:spPr>
          <a:xfrm>
            <a:off x="961390" y="2710180"/>
            <a:ext cx="1835150" cy="549275"/>
          </a:xfrm>
          <a:prstGeom prst="rect">
            <a:avLst/>
          </a:prstGeom>
          <a:noFill/>
          <a:ln w="9525">
            <a:noFill/>
          </a:ln>
        </p:spPr>
        <p:txBody>
          <a:bodyPr lIns="69972" tIns="34986" rIns="69972" bIns="34986" anchor="ctr"/>
          <a:lstStyle/>
          <a:p>
            <a:pPr algn="r"/>
            <a:r>
              <a:rPr lang="en-US" altLang="zh-CN">
                <a:latin typeface="黑体" panose="02010609060101010101" charset="-122"/>
                <a:ea typeface="黑体" panose="02010609060101010101" charset="-122"/>
                <a:cs typeface="黑体" panose="02010609060101010101" charset="-122"/>
              </a:rPr>
              <a:t>&lt;span&gt;&lt;/span&gt;</a:t>
            </a:r>
          </a:p>
        </p:txBody>
      </p:sp>
      <p:sp>
        <p:nvSpPr>
          <p:cNvPr id="253964" name="MH_SubTitle_7"/>
          <p:cNvSpPr txBox="1"/>
          <p:nvPr>
            <p:custDataLst>
              <p:tags r:id="rId12"/>
            </p:custDataLst>
          </p:nvPr>
        </p:nvSpPr>
        <p:spPr>
          <a:xfrm>
            <a:off x="1094423" y="3948113"/>
            <a:ext cx="2132012" cy="549275"/>
          </a:xfrm>
          <a:prstGeom prst="rect">
            <a:avLst/>
          </a:prstGeom>
          <a:noFill/>
          <a:ln w="9525">
            <a:noFill/>
          </a:ln>
        </p:spPr>
        <p:txBody>
          <a:bodyPr lIns="69972" tIns="34986" rIns="69972" bIns="34986" anchor="ctr"/>
          <a:lstStyle/>
          <a:p>
            <a:pPr algn="r"/>
            <a:r>
              <a:rPr lang="en-US" altLang="zh-CN">
                <a:latin typeface="黑体" panose="02010609060101010101" charset="-122"/>
                <a:ea typeface="黑体" panose="02010609060101010101" charset="-122"/>
                <a:cs typeface="黑体" panose="02010609060101010101" charset="-122"/>
              </a:rPr>
              <a:t>&lt;aside&gt;</a:t>
            </a:r>
          </a:p>
        </p:txBody>
      </p:sp>
      <p:sp>
        <p:nvSpPr>
          <p:cNvPr id="253965" name="MH_SubTitle_6"/>
          <p:cNvSpPr txBox="1"/>
          <p:nvPr>
            <p:custDataLst>
              <p:tags r:id="rId13"/>
            </p:custDataLst>
          </p:nvPr>
        </p:nvSpPr>
        <p:spPr>
          <a:xfrm>
            <a:off x="3278823" y="4618038"/>
            <a:ext cx="2582862" cy="549275"/>
          </a:xfrm>
          <a:prstGeom prst="rect">
            <a:avLst/>
          </a:prstGeom>
          <a:noFill/>
          <a:ln w="9525">
            <a:noFill/>
          </a:ln>
        </p:spPr>
        <p:txBody>
          <a:bodyPr lIns="69972" tIns="34986" rIns="69972" bIns="34986" anchor="ctr"/>
          <a:lstStyle/>
          <a:p>
            <a:pPr algn="ctr"/>
            <a:r>
              <a:rPr lang="en-US" altLang="zh-CN">
                <a:latin typeface="黑体" panose="02010609060101010101" charset="-122"/>
                <a:ea typeface="黑体" panose="02010609060101010101" charset="-122"/>
                <a:cs typeface="黑体" panose="02010609060101010101" charset="-122"/>
              </a:rPr>
              <a:t>&lt;dl&gt;&lt;dt&gt;&lt;dd&gt;</a:t>
            </a:r>
          </a:p>
        </p:txBody>
      </p:sp>
      <p:sp>
        <p:nvSpPr>
          <p:cNvPr id="253966" name="MH_SubTitle_5"/>
          <p:cNvSpPr txBox="1"/>
          <p:nvPr>
            <p:custDataLst>
              <p:tags r:id="rId14"/>
            </p:custDataLst>
          </p:nvPr>
        </p:nvSpPr>
        <p:spPr>
          <a:xfrm>
            <a:off x="5950585" y="3948113"/>
            <a:ext cx="2082800" cy="549275"/>
          </a:xfrm>
          <a:prstGeom prst="rect">
            <a:avLst/>
          </a:prstGeom>
          <a:noFill/>
          <a:ln w="9525">
            <a:noFill/>
          </a:ln>
        </p:spPr>
        <p:txBody>
          <a:bodyPr lIns="69972" tIns="34986" rIns="69972" bIns="34986" anchor="ctr"/>
          <a:lstStyle/>
          <a:p>
            <a:r>
              <a:rPr lang="en-US" altLang="zh-CN">
                <a:latin typeface="黑体" panose="02010609060101010101" charset="-122"/>
                <a:ea typeface="黑体" panose="02010609060101010101" charset="-122"/>
                <a:cs typeface="黑体" panose="02010609060101010101" charset="-122"/>
              </a:rPr>
              <a:t>&lt;img&gt;</a:t>
            </a:r>
          </a:p>
        </p:txBody>
      </p:sp>
      <p:sp>
        <p:nvSpPr>
          <p:cNvPr id="253967" name="MH_SubTitle_4"/>
          <p:cNvSpPr txBox="1"/>
          <p:nvPr>
            <p:custDataLst>
              <p:tags r:id="rId15"/>
            </p:custDataLst>
          </p:nvPr>
        </p:nvSpPr>
        <p:spPr>
          <a:xfrm>
            <a:off x="6409373" y="2705100"/>
            <a:ext cx="1624012" cy="549275"/>
          </a:xfrm>
          <a:prstGeom prst="rect">
            <a:avLst/>
          </a:prstGeom>
          <a:noFill/>
          <a:ln w="9525">
            <a:noFill/>
          </a:ln>
        </p:spPr>
        <p:txBody>
          <a:bodyPr lIns="69972" tIns="34986" rIns="69972" bIns="34986" anchor="ctr"/>
          <a:lstStyle/>
          <a:p>
            <a:r>
              <a:rPr lang="en-US" altLang="zh-CN">
                <a:latin typeface="黑体" panose="02010609060101010101" charset="-122"/>
                <a:ea typeface="黑体" panose="02010609060101010101" charset="-122"/>
                <a:cs typeface="黑体" panose="02010609060101010101" charset="-122"/>
              </a:rPr>
              <a:t>&lt;ul&gt;</a:t>
            </a:r>
          </a:p>
        </p:txBody>
      </p:sp>
      <p:sp>
        <p:nvSpPr>
          <p:cNvPr id="253968" name="MH_SubTitle_3"/>
          <p:cNvSpPr txBox="1"/>
          <p:nvPr>
            <p:custDataLst>
              <p:tags r:id="rId16"/>
            </p:custDataLst>
          </p:nvPr>
        </p:nvSpPr>
        <p:spPr>
          <a:xfrm>
            <a:off x="5925185" y="1538288"/>
            <a:ext cx="2108200" cy="547687"/>
          </a:xfrm>
          <a:prstGeom prst="rect">
            <a:avLst/>
          </a:prstGeom>
          <a:noFill/>
          <a:ln w="9525">
            <a:noFill/>
          </a:ln>
        </p:spPr>
        <p:txBody>
          <a:bodyPr lIns="69972" tIns="34986" rIns="69972" bIns="34986" anchor="ctr"/>
          <a:lstStyle/>
          <a:p>
            <a:r>
              <a:rPr lang="en-US" altLang="zh-CN">
                <a:latin typeface="黑体" panose="02010609060101010101" charset="-122"/>
                <a:ea typeface="黑体" panose="02010609060101010101" charset="-122"/>
                <a:cs typeface="黑体" panose="02010609060101010101" charset="-122"/>
              </a:rPr>
              <a:t>&lt;li&gt;</a:t>
            </a:r>
          </a:p>
        </p:txBody>
      </p:sp>
      <p:sp>
        <p:nvSpPr>
          <p:cNvPr id="253969" name="MH_SubTitle_2"/>
          <p:cNvSpPr txBox="1"/>
          <p:nvPr>
            <p:custDataLst>
              <p:tags r:id="rId17"/>
            </p:custDataLst>
          </p:nvPr>
        </p:nvSpPr>
        <p:spPr>
          <a:xfrm>
            <a:off x="3462973" y="800100"/>
            <a:ext cx="2197100" cy="549275"/>
          </a:xfrm>
          <a:prstGeom prst="rect">
            <a:avLst/>
          </a:prstGeom>
          <a:noFill/>
          <a:ln w="9525">
            <a:noFill/>
          </a:ln>
        </p:spPr>
        <p:txBody>
          <a:bodyPr lIns="69972" tIns="34986" rIns="69972" bIns="34986" anchor="ctr"/>
          <a:lstStyle/>
          <a:p>
            <a:pPr algn="ctr"/>
            <a:r>
              <a:rPr lang="en-US" altLang="zh-CN">
                <a:latin typeface="黑体" panose="02010609060101010101" charset="-122"/>
                <a:ea typeface="黑体" panose="02010609060101010101" charset="-122"/>
                <a:cs typeface="黑体" panose="02010609060101010101" charset="-122"/>
              </a:rPr>
              <a:t>&lt;div&gt;&lt;/div&gt;</a:t>
            </a:r>
          </a:p>
        </p:txBody>
      </p:sp>
      <p:sp>
        <p:nvSpPr>
          <p:cNvPr id="26" name="MH_Title_1"/>
          <p:cNvSpPr>
            <a:spLocks noChangeArrowheads="1"/>
          </p:cNvSpPr>
          <p:nvPr>
            <p:custDataLst>
              <p:tags r:id="rId18"/>
            </p:custDataLst>
          </p:nvPr>
        </p:nvSpPr>
        <p:spPr bwMode="blackWhite">
          <a:xfrm>
            <a:off x="3961448" y="2365375"/>
            <a:ext cx="1220788" cy="1220788"/>
          </a:xfrm>
          <a:prstGeom prst="ellipse">
            <a:avLst/>
          </a:prstGeom>
          <a:gradFill>
            <a:gsLst>
              <a:gs pos="0">
                <a:srgbClr val="7FA6F2"/>
              </a:gs>
              <a:gs pos="100000">
                <a:srgbClr val="3B64DA"/>
              </a:gs>
            </a:gsLst>
            <a:lin ang="10800000" scaled="0"/>
          </a:gradFill>
          <a:ln w="282575" cmpd="dbl">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eaLnBrk="1" fontAlgn="auto" hangingPunct="1">
              <a:lnSpc>
                <a:spcPct val="120000"/>
              </a:lnSpc>
              <a:spcBef>
                <a:spcPts val="0"/>
              </a:spcBef>
              <a:spcAft>
                <a:spcPts val="0"/>
              </a:spcAft>
              <a:defRPr/>
            </a:pPr>
            <a:r>
              <a:rPr lang="en-US" altLang="zh-CN" b="1" strike="noStrike" noProof="1">
                <a:solidFill>
                  <a:srgbClr val="FFFFFF"/>
                </a:solidFill>
                <a:effectLst>
                  <a:outerShdw blurRad="50800" dist="38100" dir="2700000" algn="tl" rotWithShape="0">
                    <a:prstClr val="black">
                      <a:alpha val="40000"/>
                    </a:prstClr>
                  </a:outerShdw>
                </a:effectLst>
                <a:latin typeface="黑体" panose="02010609060101010101" charset="-122"/>
                <a:ea typeface="黑体" panose="02010609060101010101" charset="-122"/>
                <a:cs typeface="黑体" panose="02010609060101010101" charset="-122"/>
              </a:rPr>
              <a:t>HTML的常用标签</a:t>
            </a:r>
            <a:endParaRPr lang="zh-CN" altLang="en-US" b="1" strike="noStrike" noProof="1">
              <a:solidFill>
                <a:srgbClr val="FFFFFF"/>
              </a:solidFill>
              <a:effectLst>
                <a:outerShdw blurRad="50800" dist="38100" dir="2700000" algn="tl" rotWithShape="0">
                  <a:prstClr val="black">
                    <a:alpha val="40000"/>
                  </a:prstClr>
                </a:outerShdw>
              </a:effectLst>
              <a:latin typeface="黑体" panose="02010609060101010101" charset="-122"/>
              <a:ea typeface="黑体" panose="02010609060101010101" charset="-122"/>
              <a:cs typeface="黑体" panose="02010609060101010101" charset="-122"/>
            </a:endParaRP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649605" y="2082800"/>
            <a:ext cx="7975600" cy="1625600"/>
          </a:xfrm>
          <a:prstGeom prst="rect">
            <a:avLst/>
          </a:prstGeom>
          <a:pattFill prst="lgGrid">
            <a:fgClr>
              <a:srgbClr val="7FA6F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
        <p:nvSpPr>
          <p:cNvPr id="4" name="PA_矩形 7"/>
          <p:cNvSpPr/>
          <p:nvPr>
            <p:custDataLst>
              <p:tags r:id="rId1"/>
            </p:custDataLst>
          </p:nvPr>
        </p:nvSpPr>
        <p:spPr>
          <a:xfrm>
            <a:off x="944049" y="238675"/>
            <a:ext cx="14071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预备知识</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508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 name="圆角矩形 1"/>
          <p:cNvSpPr/>
          <p:nvPr/>
        </p:nvSpPr>
        <p:spPr>
          <a:xfrm>
            <a:off x="0" y="1325245"/>
            <a:ext cx="3176270" cy="48577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（一）&lt;div&gt;&lt;/div&gt;</a:t>
            </a:r>
          </a:p>
        </p:txBody>
      </p:sp>
      <p:pic>
        <p:nvPicPr>
          <p:cNvPr id="3" name="图片 2"/>
          <p:cNvPicPr>
            <a:picLocks noChangeAspect="1"/>
          </p:cNvPicPr>
          <p:nvPr/>
        </p:nvPicPr>
        <p:blipFill>
          <a:blip r:embed="rId3"/>
          <a:stretch>
            <a:fillRect/>
          </a:stretch>
        </p:blipFill>
        <p:spPr>
          <a:xfrm>
            <a:off x="774700" y="3784600"/>
            <a:ext cx="7505700" cy="1097280"/>
          </a:xfrm>
          <a:prstGeom prst="rect">
            <a:avLst/>
          </a:prstGeom>
        </p:spPr>
      </p:pic>
      <p:sp>
        <p:nvSpPr>
          <p:cNvPr id="5" name="矩形 4"/>
          <p:cNvSpPr/>
          <p:nvPr/>
        </p:nvSpPr>
        <p:spPr>
          <a:xfrm>
            <a:off x="539750" y="1943100"/>
            <a:ext cx="7975600" cy="1625600"/>
          </a:xfrm>
          <a:prstGeom prst="rect">
            <a:avLst/>
          </a:prstGeom>
          <a:solidFill>
            <a:srgbClr val="3D74EB"/>
          </a:solidFill>
          <a:ln>
            <a:noFill/>
          </a:ln>
        </p:spPr>
        <p:style>
          <a:lnRef idx="2">
            <a:schemeClr val="accent1">
              <a:shade val="50000"/>
            </a:schemeClr>
          </a:lnRef>
          <a:fillRef idx="1">
            <a:schemeClr val="accent1"/>
          </a:fillRef>
          <a:effectRef idx="0">
            <a:schemeClr val="accent1"/>
          </a:effectRef>
          <a:fontRef idx="minor">
            <a:schemeClr val="lt1"/>
          </a:fontRef>
        </p:style>
        <p:txBody>
          <a:bodyPr bIns="144145" rtlCol="0" anchor="ctr"/>
          <a:lstStyle/>
          <a:p>
            <a:pPr indent="457200" algn="l" fontAlgn="auto">
              <a:lnSpc>
                <a:spcPct val="150000"/>
              </a:lnSpc>
              <a:extLst>
                <a:ext uri="{35155182-B16C-46BC-9424-99874614C6A1}">
                  <wpsdc:indentchars xmlns:wpsdc="http://www.wps.cn/officeDocument/2017/drawingmlCustomData" xmlns="" val="200" checksum="59296752"/>
                </a:ext>
              </a:extLst>
            </a:pPr>
            <a:r>
              <a:rPr lang="zh-CN" altLang="en-US">
                <a:cs typeface="黑体" panose="02010609060101010101" charset="-122"/>
              </a:rPr>
              <a:t>div元素是块级元素，会默认占据一行，后面的元素会在div之后换行。该标签默认是不显示的，往往是和CSS一起使用，可以通过分割网页对其进行整体布局。</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14071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预备知识</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508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pic>
        <p:nvPicPr>
          <p:cNvPr id="7" name="图片 6"/>
          <p:cNvPicPr>
            <a:picLocks noChangeAspect="1"/>
          </p:cNvPicPr>
          <p:nvPr/>
        </p:nvPicPr>
        <p:blipFill>
          <a:blip r:embed="rId3"/>
          <a:stretch>
            <a:fillRect/>
          </a:stretch>
        </p:blipFill>
        <p:spPr>
          <a:xfrm>
            <a:off x="586105" y="1252855"/>
            <a:ext cx="3582670" cy="3582670"/>
          </a:xfrm>
          <a:prstGeom prst="rect">
            <a:avLst/>
          </a:prstGeom>
        </p:spPr>
      </p:pic>
      <p:sp>
        <p:nvSpPr>
          <p:cNvPr id="8" name="矩形 7"/>
          <p:cNvSpPr/>
          <p:nvPr/>
        </p:nvSpPr>
        <p:spPr>
          <a:xfrm>
            <a:off x="4168775" y="1252855"/>
            <a:ext cx="4384675" cy="3560445"/>
          </a:xfrm>
          <a:prstGeom prst="rect">
            <a:avLst/>
          </a:prstGeom>
          <a:solidFill>
            <a:srgbClr val="80A6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fontAlgn="auto">
              <a:lnSpc>
                <a:spcPct val="150000"/>
              </a:lnSpc>
              <a:extLst>
                <a:ext uri="{35155182-B16C-46BC-9424-99874614C6A1}">
                  <wpsdc:indentchars xmlns:wpsdc="http://www.wps.cn/officeDocument/2017/drawingmlCustomData" xmlns="" val="200" checksum="59296752"/>
                </a:ext>
              </a:extLst>
            </a:pPr>
            <a:r>
              <a:rPr lang="zh-CN" altLang="en-US">
                <a:cs typeface="黑体" panose="02010609060101010101" charset="-122"/>
              </a:rPr>
              <a:t>以前开发人员常用&lt;table&gt;来布局，直到div出现逐渐取代了使用&lt;table&gt;布局。div标签相当于容器，把网页分割成为独立的区块。目前的大部分网站都是采用div+CSS+js的开发标准，这是一种快速开发网页的方式。</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649605" y="2298700"/>
            <a:ext cx="7975600" cy="1625600"/>
          </a:xfrm>
          <a:prstGeom prst="rect">
            <a:avLst/>
          </a:prstGeom>
          <a:pattFill prst="lgGrid">
            <a:fgClr>
              <a:srgbClr val="7FA6F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
        <p:nvSpPr>
          <p:cNvPr id="4" name="PA_矩形 7"/>
          <p:cNvSpPr/>
          <p:nvPr>
            <p:custDataLst>
              <p:tags r:id="rId1"/>
            </p:custDataLst>
          </p:nvPr>
        </p:nvSpPr>
        <p:spPr>
          <a:xfrm>
            <a:off x="944049" y="238675"/>
            <a:ext cx="14071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预备知识</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508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 name="圆角矩形 1"/>
          <p:cNvSpPr/>
          <p:nvPr/>
        </p:nvSpPr>
        <p:spPr>
          <a:xfrm>
            <a:off x="0" y="1477645"/>
            <a:ext cx="3176270" cy="48577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（二）&lt;a&gt;&lt;/a&gt;</a:t>
            </a:r>
          </a:p>
        </p:txBody>
      </p:sp>
      <p:sp>
        <p:nvSpPr>
          <p:cNvPr id="5" name="矩形 4"/>
          <p:cNvSpPr/>
          <p:nvPr/>
        </p:nvSpPr>
        <p:spPr>
          <a:xfrm>
            <a:off x="539750" y="2159000"/>
            <a:ext cx="7975600" cy="1625600"/>
          </a:xfrm>
          <a:prstGeom prst="rect">
            <a:avLst/>
          </a:prstGeom>
          <a:solidFill>
            <a:srgbClr val="3D74EB"/>
          </a:solidFill>
          <a:ln>
            <a:noFill/>
          </a:ln>
        </p:spPr>
        <p:style>
          <a:lnRef idx="2">
            <a:schemeClr val="accent1">
              <a:shade val="50000"/>
            </a:schemeClr>
          </a:lnRef>
          <a:fillRef idx="1">
            <a:schemeClr val="accent1"/>
          </a:fillRef>
          <a:effectRef idx="0">
            <a:schemeClr val="accent1"/>
          </a:effectRef>
          <a:fontRef idx="minor">
            <a:schemeClr val="lt1"/>
          </a:fontRef>
        </p:style>
        <p:txBody>
          <a:bodyPr bIns="144145" rtlCol="0" anchor="ctr"/>
          <a:lstStyle/>
          <a:p>
            <a:pPr indent="457200" algn="l" fontAlgn="auto">
              <a:lnSpc>
                <a:spcPct val="150000"/>
              </a:lnSpc>
              <a:extLst>
                <a:ext uri="{35155182-B16C-46BC-9424-99874614C6A1}">
                  <wpsdc:indentchars xmlns:wpsdc="http://www.wps.cn/officeDocument/2017/drawingmlCustomData" xmlns="" val="200" checksum="59296752"/>
                </a:ext>
              </a:extLst>
            </a:pPr>
            <a:r>
              <a:rPr lang="zh-CN" altLang="en-US">
                <a:cs typeface="黑体" panose="02010609060101010101" charset="-122"/>
              </a:rPr>
              <a:t>&lt;a&gt;标签是用于定义文本超链接的，其作用是实现从一个页面链接到另一个页面的跳转，它最重要的属性是href属性，用来指示链接的目标。</a:t>
            </a:r>
          </a:p>
        </p:txBody>
      </p:sp>
      <p:pic>
        <p:nvPicPr>
          <p:cNvPr id="7" name="图片 6"/>
          <p:cNvPicPr>
            <a:picLocks noChangeAspect="1"/>
          </p:cNvPicPr>
          <p:nvPr/>
        </p:nvPicPr>
        <p:blipFill>
          <a:blip r:embed="rId3"/>
          <a:stretch>
            <a:fillRect/>
          </a:stretch>
        </p:blipFill>
        <p:spPr>
          <a:xfrm>
            <a:off x="539750" y="4127500"/>
            <a:ext cx="8098790" cy="482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649605" y="2298700"/>
            <a:ext cx="7975600" cy="1625600"/>
          </a:xfrm>
          <a:prstGeom prst="rect">
            <a:avLst/>
          </a:prstGeom>
          <a:pattFill prst="lgGrid">
            <a:fgClr>
              <a:srgbClr val="7FA6F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
        <p:nvSpPr>
          <p:cNvPr id="4" name="PA_矩形 7"/>
          <p:cNvSpPr/>
          <p:nvPr>
            <p:custDataLst>
              <p:tags r:id="rId1"/>
            </p:custDataLst>
          </p:nvPr>
        </p:nvSpPr>
        <p:spPr>
          <a:xfrm>
            <a:off x="944049" y="238675"/>
            <a:ext cx="14071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预备知识</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508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 name="圆角矩形 1"/>
          <p:cNvSpPr/>
          <p:nvPr/>
        </p:nvSpPr>
        <p:spPr>
          <a:xfrm>
            <a:off x="0" y="1477645"/>
            <a:ext cx="3176270" cy="48577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（三）&lt;span&gt;&lt;/span&gt;</a:t>
            </a:r>
          </a:p>
        </p:txBody>
      </p:sp>
      <p:sp>
        <p:nvSpPr>
          <p:cNvPr id="5" name="矩形 4"/>
          <p:cNvSpPr/>
          <p:nvPr/>
        </p:nvSpPr>
        <p:spPr>
          <a:xfrm>
            <a:off x="539750" y="2159000"/>
            <a:ext cx="7975600" cy="1625600"/>
          </a:xfrm>
          <a:prstGeom prst="rect">
            <a:avLst/>
          </a:prstGeom>
          <a:solidFill>
            <a:srgbClr val="3D74EB"/>
          </a:solidFill>
          <a:ln>
            <a:noFill/>
          </a:ln>
        </p:spPr>
        <p:style>
          <a:lnRef idx="2">
            <a:schemeClr val="accent1">
              <a:shade val="50000"/>
            </a:schemeClr>
          </a:lnRef>
          <a:fillRef idx="1">
            <a:schemeClr val="accent1"/>
          </a:fillRef>
          <a:effectRef idx="0">
            <a:schemeClr val="accent1"/>
          </a:effectRef>
          <a:fontRef idx="minor">
            <a:schemeClr val="lt1"/>
          </a:fontRef>
        </p:style>
        <p:txBody>
          <a:bodyPr bIns="144145" rtlCol="0" anchor="ctr"/>
          <a:lstStyle/>
          <a:p>
            <a:pPr indent="457200" algn="l" fontAlgn="auto">
              <a:lnSpc>
                <a:spcPct val="150000"/>
              </a:lnSpc>
              <a:extLst>
                <a:ext uri="{35155182-B16C-46BC-9424-99874614C6A1}">
                  <wpsdc:indentchars xmlns:wpsdc="http://www.wps.cn/officeDocument/2017/drawingmlCustomData" xmlns="" val="200" checksum="59296752"/>
                </a:ext>
              </a:extLst>
            </a:pPr>
            <a:r>
              <a:rPr lang="zh-CN" altLang="en-US" dirty="0">
                <a:cs typeface="黑体" panose="02010609060101010101" charset="-122"/>
              </a:rPr>
              <a:t>&lt;span&gt;标签是HTML的行内标签，被用来组合文档中的行内元素而将其独立出来。和div标签一样，默认不显示，只有配合CSS时才可以让其中内容产生视觉上的变化。</a:t>
            </a:r>
          </a:p>
        </p:txBody>
      </p:sp>
      <p:pic>
        <p:nvPicPr>
          <p:cNvPr id="3" name="图片 2"/>
          <p:cNvPicPr>
            <a:picLocks noChangeAspect="1"/>
          </p:cNvPicPr>
          <p:nvPr/>
        </p:nvPicPr>
        <p:blipFill>
          <a:blip r:embed="rId3"/>
          <a:stretch>
            <a:fillRect/>
          </a:stretch>
        </p:blipFill>
        <p:spPr>
          <a:xfrm>
            <a:off x="539750" y="4102100"/>
            <a:ext cx="8150225" cy="48133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649605" y="2298700"/>
            <a:ext cx="7975600" cy="1485900"/>
          </a:xfrm>
          <a:prstGeom prst="rect">
            <a:avLst/>
          </a:prstGeom>
          <a:pattFill prst="lgGrid">
            <a:fgClr>
              <a:srgbClr val="7FA6F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
        <p:nvSpPr>
          <p:cNvPr id="4" name="PA_矩形 7"/>
          <p:cNvSpPr/>
          <p:nvPr>
            <p:custDataLst>
              <p:tags r:id="rId1"/>
            </p:custDataLst>
          </p:nvPr>
        </p:nvSpPr>
        <p:spPr>
          <a:xfrm>
            <a:off x="944049" y="238675"/>
            <a:ext cx="14071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预备知识</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508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 name="圆角矩形 1"/>
          <p:cNvSpPr/>
          <p:nvPr/>
        </p:nvSpPr>
        <p:spPr>
          <a:xfrm>
            <a:off x="0" y="1477645"/>
            <a:ext cx="3176270" cy="48577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（四）&lt;aside&gt;</a:t>
            </a:r>
          </a:p>
        </p:txBody>
      </p:sp>
      <p:sp>
        <p:nvSpPr>
          <p:cNvPr id="5" name="矩形 4"/>
          <p:cNvSpPr/>
          <p:nvPr/>
        </p:nvSpPr>
        <p:spPr>
          <a:xfrm>
            <a:off x="539750" y="2159000"/>
            <a:ext cx="7975600" cy="1485900"/>
          </a:xfrm>
          <a:prstGeom prst="rect">
            <a:avLst/>
          </a:prstGeom>
          <a:solidFill>
            <a:srgbClr val="3D74EB"/>
          </a:solidFill>
          <a:ln>
            <a:noFill/>
          </a:ln>
        </p:spPr>
        <p:style>
          <a:lnRef idx="2">
            <a:schemeClr val="accent1">
              <a:shade val="50000"/>
            </a:schemeClr>
          </a:lnRef>
          <a:fillRef idx="1">
            <a:schemeClr val="accent1"/>
          </a:fillRef>
          <a:effectRef idx="0">
            <a:schemeClr val="accent1"/>
          </a:effectRef>
          <a:fontRef idx="minor">
            <a:schemeClr val="lt1"/>
          </a:fontRef>
        </p:style>
        <p:txBody>
          <a:bodyPr bIns="144145" rtlCol="0" anchor="ctr"/>
          <a:lstStyle/>
          <a:p>
            <a:pPr indent="457200" algn="l" fontAlgn="auto">
              <a:lnSpc>
                <a:spcPct val="150000"/>
              </a:lnSpc>
              <a:extLst>
                <a:ext uri="{35155182-B16C-46BC-9424-99874614C6A1}">
                  <wpsdc:indentchars xmlns:wpsdc="http://www.wps.cn/officeDocument/2017/drawingmlCustomData" xmlns="" val="200" checksum="59296752"/>
                </a:ext>
              </a:extLst>
            </a:pPr>
            <a:r>
              <a:rPr lang="zh-CN" altLang="en-US" dirty="0">
                <a:cs typeface="黑体" panose="02010609060101010101" charset="-122"/>
              </a:rPr>
              <a:t>&lt;aside&gt;标签是语义化标签，是HTML5的新标签，表示一个和其余页面内容毫无关系的部分，被识别为独立于该页面的内容并且被单独拆分出来而不影响整体的部分，其通常表现为侧边栏或者标注框，如文章的侧栏。</a:t>
            </a:r>
          </a:p>
        </p:txBody>
      </p:sp>
      <p:pic>
        <p:nvPicPr>
          <p:cNvPr id="7" name="图片 6"/>
          <p:cNvPicPr>
            <a:picLocks noChangeAspect="1"/>
          </p:cNvPicPr>
          <p:nvPr/>
        </p:nvPicPr>
        <p:blipFill>
          <a:blip r:embed="rId3"/>
          <a:stretch>
            <a:fillRect/>
          </a:stretch>
        </p:blipFill>
        <p:spPr>
          <a:xfrm>
            <a:off x="2060575" y="3892550"/>
            <a:ext cx="4933950" cy="1016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任意多边形: 形状 7"/>
          <p:cNvSpPr/>
          <p:nvPr>
            <p:custDataLst>
              <p:tags r:id="rId2"/>
            </p:custDataLst>
          </p:nvPr>
        </p:nvSpPr>
        <p:spPr>
          <a:xfrm>
            <a:off x="8304962" y="4419803"/>
            <a:ext cx="837425" cy="726085"/>
          </a:xfrm>
          <a:custGeom>
            <a:avLst/>
            <a:gdLst>
              <a:gd name="connsiteX0" fmla="*/ 0 w 1116566"/>
              <a:gd name="connsiteY0" fmla="*/ 968113 h 968113"/>
              <a:gd name="connsiteX1" fmla="*/ 1116566 w 1116566"/>
              <a:gd name="connsiteY1" fmla="*/ 968113 h 968113"/>
              <a:gd name="connsiteX2" fmla="*/ 1116566 w 1116566"/>
              <a:gd name="connsiteY2" fmla="*/ 0 h 968113"/>
            </a:gdLst>
            <a:ahLst/>
            <a:cxnLst>
              <a:cxn ang="0">
                <a:pos x="connsiteX0" y="connsiteY0"/>
              </a:cxn>
              <a:cxn ang="0">
                <a:pos x="connsiteX1" y="connsiteY1"/>
              </a:cxn>
              <a:cxn ang="0">
                <a:pos x="connsiteX2" y="connsiteY2"/>
              </a:cxn>
            </a:cxnLst>
            <a:rect l="l" t="t" r="r" b="b"/>
            <a:pathLst>
              <a:path w="1116566" h="968113">
                <a:moveTo>
                  <a:pt x="0" y="968113"/>
                </a:moveTo>
                <a:lnTo>
                  <a:pt x="1116566" y="968113"/>
                </a:lnTo>
                <a:lnTo>
                  <a:pt x="1116566" y="0"/>
                </a:lnTo>
                <a:close/>
              </a:path>
            </a:pathLst>
          </a:custGeom>
          <a:solidFill>
            <a:schemeClr val="accent3"/>
          </a:solidFill>
          <a:ln w="6340" cap="flat">
            <a:noFill/>
            <a:prstDash val="solid"/>
            <a:miter/>
          </a:ln>
        </p:spPr>
        <p:txBody>
          <a:bodyPr rtlCol="0" anchor="ctr"/>
          <a:lstStyle/>
          <a:p>
            <a:endParaRPr lang="zh-CN" altLang="en-US" sz="1350">
              <a:solidFill>
                <a:schemeClr val="dk1"/>
              </a:solidFill>
              <a:latin typeface="黑体" panose="02010609060101010101" charset="-122"/>
              <a:ea typeface="黑体" panose="02010609060101010101" charset="-122"/>
              <a:cs typeface="黑体" panose="02010609060101010101" charset="-122"/>
              <a:sym typeface="Arial" panose="020B0604020202020204" pitchFamily="34" charset="0"/>
            </a:endParaRPr>
          </a:p>
        </p:txBody>
      </p:sp>
      <p:sp>
        <p:nvSpPr>
          <p:cNvPr id="12" name="直角三角形 11"/>
          <p:cNvSpPr/>
          <p:nvPr>
            <p:custDataLst>
              <p:tags r:id="rId3"/>
            </p:custDataLst>
          </p:nvPr>
        </p:nvSpPr>
        <p:spPr>
          <a:xfrm flipH="1">
            <a:off x="0" y="4419600"/>
            <a:ext cx="9144000" cy="723900"/>
          </a:xfrm>
          <a:prstGeom prst="rtTriangle">
            <a:avLst/>
          </a:prstGeom>
          <a:solidFill>
            <a:srgbClr val="7FA6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sz="1200" b="1" dirty="0">
              <a:solidFill>
                <a:schemeClr val="lt1"/>
              </a:solidFill>
              <a:latin typeface="黑体" panose="02010609060101010101" charset="-122"/>
              <a:ea typeface="黑体" panose="02010609060101010101" charset="-122"/>
              <a:cs typeface="黑体" panose="02010609060101010101" charset="-122"/>
              <a:sym typeface="Arial" panose="020B0604020202020204" pitchFamily="34" charset="0"/>
            </a:endParaRPr>
          </a:p>
        </p:txBody>
      </p:sp>
      <p:sp>
        <p:nvSpPr>
          <p:cNvPr id="11" name="任意多边形: 形状 10"/>
          <p:cNvSpPr/>
          <p:nvPr>
            <p:custDataLst>
              <p:tags r:id="rId4"/>
            </p:custDataLst>
          </p:nvPr>
        </p:nvSpPr>
        <p:spPr>
          <a:xfrm>
            <a:off x="107836" y="0"/>
            <a:ext cx="745958" cy="5143501"/>
          </a:xfrm>
          <a:custGeom>
            <a:avLst/>
            <a:gdLst>
              <a:gd name="connsiteX0" fmla="*/ 0 w 1634832"/>
              <a:gd name="connsiteY0" fmla="*/ 0 h 6858001"/>
              <a:gd name="connsiteX1" fmla="*/ 261030 w 1634832"/>
              <a:gd name="connsiteY1" fmla="*/ 0 h 6858001"/>
              <a:gd name="connsiteX2" fmla="*/ 1634832 w 1634832"/>
              <a:gd name="connsiteY2" fmla="*/ 6858001 h 6858001"/>
              <a:gd name="connsiteX3" fmla="*/ 0 w 1634832"/>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1634832" h="6858001">
                <a:moveTo>
                  <a:pt x="0" y="0"/>
                </a:moveTo>
                <a:lnTo>
                  <a:pt x="261030" y="0"/>
                </a:lnTo>
                <a:lnTo>
                  <a:pt x="1634832" y="6858001"/>
                </a:lnTo>
                <a:lnTo>
                  <a:pt x="0" y="6858001"/>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sz="1200" b="1" dirty="0">
              <a:solidFill>
                <a:schemeClr val="lt1"/>
              </a:solidFill>
              <a:latin typeface="黑体" panose="02010609060101010101" charset="-122"/>
              <a:ea typeface="黑体" panose="02010609060101010101" charset="-122"/>
              <a:cs typeface="黑体" panose="02010609060101010101" charset="-122"/>
              <a:sym typeface="Arial" panose="020B0604020202020204" pitchFamily="34" charset="0"/>
            </a:endParaRPr>
          </a:p>
        </p:txBody>
      </p:sp>
      <p:sp>
        <p:nvSpPr>
          <p:cNvPr id="20" name="任意多边形: 形状 11"/>
          <p:cNvSpPr/>
          <p:nvPr>
            <p:custDataLst>
              <p:tags r:id="rId5"/>
            </p:custDataLst>
          </p:nvPr>
        </p:nvSpPr>
        <p:spPr>
          <a:xfrm>
            <a:off x="-448" y="0"/>
            <a:ext cx="745958" cy="5143501"/>
          </a:xfrm>
          <a:custGeom>
            <a:avLst/>
            <a:gdLst>
              <a:gd name="connsiteX0" fmla="*/ 0 w 1634832"/>
              <a:gd name="connsiteY0" fmla="*/ 0 h 6858001"/>
              <a:gd name="connsiteX1" fmla="*/ 261030 w 1634832"/>
              <a:gd name="connsiteY1" fmla="*/ 0 h 6858001"/>
              <a:gd name="connsiteX2" fmla="*/ 1634832 w 1634832"/>
              <a:gd name="connsiteY2" fmla="*/ 6858001 h 6858001"/>
              <a:gd name="connsiteX3" fmla="*/ 0 w 1634832"/>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1634832" h="6858001">
                <a:moveTo>
                  <a:pt x="0" y="0"/>
                </a:moveTo>
                <a:lnTo>
                  <a:pt x="261030" y="0"/>
                </a:lnTo>
                <a:lnTo>
                  <a:pt x="1634832" y="6858001"/>
                </a:lnTo>
                <a:lnTo>
                  <a:pt x="0" y="6858001"/>
                </a:lnTo>
                <a:close/>
              </a:path>
            </a:pathLst>
          </a:custGeom>
          <a:solidFill>
            <a:srgbClr val="3B64D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sz="1200" b="1" dirty="0">
              <a:solidFill>
                <a:schemeClr val="lt1"/>
              </a:solidFill>
              <a:latin typeface="黑体" panose="02010609060101010101" charset="-122"/>
              <a:ea typeface="黑体" panose="02010609060101010101" charset="-122"/>
              <a:cs typeface="黑体" panose="02010609060101010101" charset="-122"/>
              <a:sym typeface="Arial" panose="020B0604020202020204" pitchFamily="34" charset="0"/>
            </a:endParaRPr>
          </a:p>
        </p:txBody>
      </p:sp>
      <p:sp>
        <p:nvSpPr>
          <p:cNvPr id="3" name="文本框 2"/>
          <p:cNvSpPr txBox="1"/>
          <p:nvPr>
            <p:custDataLst>
              <p:tags r:id="rId6"/>
            </p:custDataLst>
          </p:nvPr>
        </p:nvSpPr>
        <p:spPr>
          <a:xfrm>
            <a:off x="959485" y="362585"/>
            <a:ext cx="1891030" cy="533400"/>
          </a:xfrm>
          <a:prstGeom prst="rect">
            <a:avLst/>
          </a:prstGeom>
          <a:noFill/>
        </p:spPr>
        <p:txBody>
          <a:bodyPr wrap="square" lIns="47625" tIns="19050" rIns="47625" bIns="19050" rtlCol="0" anchor="ctr" anchorCtr="0">
            <a:normAutofit fontScale="87500" lnSpcReduction="10000"/>
          </a:bodyPr>
          <a:lstStyle/>
          <a:p>
            <a:pPr indent="0">
              <a:lnSpc>
                <a:spcPct val="100000"/>
              </a:lnSpc>
              <a:spcBef>
                <a:spcPts val="0"/>
              </a:spcBef>
              <a:spcAft>
                <a:spcPts val="0"/>
              </a:spcAft>
              <a:buSzPct val="100000"/>
              <a:buNone/>
            </a:pPr>
            <a:r>
              <a:rPr lang="zh-CN" altLang="en-US" sz="3800" b="1" spc="220" baseline="0">
                <a:solidFill>
                  <a:schemeClr val="accent1"/>
                </a:solidFill>
                <a:latin typeface="黑体" panose="02010609060101010101" charset="-122"/>
                <a:ea typeface="黑体" panose="02010609060101010101" charset="-122"/>
                <a:cs typeface="黑体" panose="02010609060101010101" charset="-122"/>
              </a:rPr>
              <a:t>思维导图</a:t>
            </a:r>
          </a:p>
        </p:txBody>
      </p:sp>
      <p:pic>
        <p:nvPicPr>
          <p:cNvPr id="4" name="图片 3" descr="模块一 电商网站结构搭建 与基础区块制作"/>
          <p:cNvPicPr>
            <a:picLocks noChangeAspect="1"/>
          </p:cNvPicPr>
          <p:nvPr/>
        </p:nvPicPr>
        <p:blipFill>
          <a:blip r:embed="rId8">
            <a:clrChange>
              <a:clrFrom>
                <a:srgbClr val="FFFFFF">
                  <a:alpha val="100000"/>
                </a:srgbClr>
              </a:clrFrom>
              <a:clrTo>
                <a:srgbClr val="FFFFFF">
                  <a:alpha val="100000"/>
                  <a:alpha val="0"/>
                </a:srgbClr>
              </a:clrTo>
            </a:clrChange>
          </a:blip>
          <a:stretch>
            <a:fillRect/>
          </a:stretch>
        </p:blipFill>
        <p:spPr>
          <a:xfrm>
            <a:off x="745490" y="1459865"/>
            <a:ext cx="8231505" cy="197739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649605" y="2298700"/>
            <a:ext cx="7975600" cy="1041400"/>
          </a:xfrm>
          <a:prstGeom prst="rect">
            <a:avLst/>
          </a:prstGeom>
          <a:pattFill prst="lgGrid">
            <a:fgClr>
              <a:srgbClr val="7FA6F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
        <p:nvSpPr>
          <p:cNvPr id="4" name="PA_矩形 7"/>
          <p:cNvSpPr/>
          <p:nvPr>
            <p:custDataLst>
              <p:tags r:id="rId1"/>
            </p:custDataLst>
          </p:nvPr>
        </p:nvSpPr>
        <p:spPr>
          <a:xfrm>
            <a:off x="944049" y="238675"/>
            <a:ext cx="14071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预备知识</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508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 name="圆角矩形 1"/>
          <p:cNvSpPr/>
          <p:nvPr/>
        </p:nvSpPr>
        <p:spPr>
          <a:xfrm>
            <a:off x="0" y="1477645"/>
            <a:ext cx="3176270" cy="48577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cs typeface="黑体" panose="02010609060101010101" charset="-122"/>
              </a:rPr>
              <a:t>（五）&lt;dl&gt;&lt;dt&gt;&lt;dd&gt;</a:t>
            </a:r>
          </a:p>
        </p:txBody>
      </p:sp>
      <p:sp>
        <p:nvSpPr>
          <p:cNvPr id="5" name="矩形 4"/>
          <p:cNvSpPr/>
          <p:nvPr/>
        </p:nvSpPr>
        <p:spPr>
          <a:xfrm>
            <a:off x="539750" y="2159000"/>
            <a:ext cx="7975600" cy="1041400"/>
          </a:xfrm>
          <a:prstGeom prst="rect">
            <a:avLst/>
          </a:prstGeom>
          <a:solidFill>
            <a:srgbClr val="3D74EB"/>
          </a:solidFill>
          <a:ln>
            <a:noFill/>
          </a:ln>
        </p:spPr>
        <p:style>
          <a:lnRef idx="2">
            <a:schemeClr val="accent1">
              <a:shade val="50000"/>
            </a:schemeClr>
          </a:lnRef>
          <a:fillRef idx="1">
            <a:schemeClr val="accent1"/>
          </a:fillRef>
          <a:effectRef idx="0">
            <a:schemeClr val="accent1"/>
          </a:effectRef>
          <a:fontRef idx="minor">
            <a:schemeClr val="lt1"/>
          </a:fontRef>
        </p:style>
        <p:txBody>
          <a:bodyPr bIns="144145" rtlCol="0" anchor="ctr"/>
          <a:lstStyle/>
          <a:p>
            <a:pPr indent="457200" algn="l" fontAlgn="auto">
              <a:lnSpc>
                <a:spcPct val="150000"/>
              </a:lnSpc>
              <a:extLst>
                <a:ext uri="{35155182-B16C-46BC-9424-99874614C6A1}">
                  <wpsdc:indentchars xmlns:wpsdc="http://www.wps.cn/officeDocument/2017/drawingmlCustomData" xmlns="" val="200" checksum="59296752"/>
                </a:ext>
              </a:extLst>
            </a:pPr>
            <a:r>
              <a:rPr lang="zh-CN" altLang="en-US" dirty="0">
                <a:cs typeface="黑体" panose="02010609060101010101" charset="-122"/>
              </a:rPr>
              <a:t>&lt;dl&gt;&lt;dt&gt;&lt;dd&gt;是HTML的一套组合标签，也被称作自定义列表标签，是与table表格类似的组合标签，经常被使用的标题问题+列表型标签。</a:t>
            </a:r>
          </a:p>
        </p:txBody>
      </p:sp>
      <p:pic>
        <p:nvPicPr>
          <p:cNvPr id="3" name="图片 2"/>
          <p:cNvPicPr>
            <a:picLocks noChangeAspect="1"/>
          </p:cNvPicPr>
          <p:nvPr/>
        </p:nvPicPr>
        <p:blipFill>
          <a:blip r:embed="rId3"/>
          <a:stretch>
            <a:fillRect/>
          </a:stretch>
        </p:blipFill>
        <p:spPr>
          <a:xfrm>
            <a:off x="539750" y="3594100"/>
            <a:ext cx="4921250" cy="1155700"/>
          </a:xfrm>
          <a:prstGeom prst="rect">
            <a:avLst/>
          </a:prstGeom>
        </p:spPr>
      </p:pic>
      <p:sp>
        <p:nvSpPr>
          <p:cNvPr id="8" name="圆角矩形 7"/>
          <p:cNvSpPr/>
          <p:nvPr/>
        </p:nvSpPr>
        <p:spPr>
          <a:xfrm>
            <a:off x="4824730" y="3505200"/>
            <a:ext cx="3800475" cy="1333500"/>
          </a:xfrm>
          <a:prstGeom prst="roundRect">
            <a:avLst/>
          </a:prstGeom>
          <a:solidFill>
            <a:srgbClr val="7FA6F2"/>
          </a:solidFill>
          <a:ln>
            <a:noFill/>
          </a:ln>
        </p:spPr>
        <p:style>
          <a:lnRef idx="2">
            <a:schemeClr val="accent1">
              <a:shade val="50000"/>
            </a:schemeClr>
          </a:lnRef>
          <a:fillRef idx="1">
            <a:schemeClr val="accent1"/>
          </a:fillRef>
          <a:effectRef idx="0">
            <a:schemeClr val="accent1"/>
          </a:effectRef>
          <a:fontRef idx="minor">
            <a:schemeClr val="lt1"/>
          </a:fontRef>
        </p:style>
        <p:txBody>
          <a:bodyPr lIns="71755" rIns="71755" rtlCol="0" anchor="ctr"/>
          <a:lstStyle/>
          <a:p>
            <a:pPr indent="0"/>
            <a:r>
              <a:rPr lang="zh-CN" sz="1200" dirty="0">
                <a:ea typeface="黑体" panose="02010609060101010101" charset="-122"/>
                <a:cs typeface="黑体" panose="02010609060101010101" charset="-122"/>
                <a:sym typeface="+mn-ea"/>
              </a:rPr>
              <a:t>经常与 &lt;dt&gt;和 &lt;dd&gt;一起使用，必须有开始标签和结束标签；&lt;dt&gt;标签定义一个描述列表的名字，只能够作为&lt;dl&gt;标签的一个子元素出现，常常在后面添加一个&lt;dd&gt;标签；&lt;dd&gt;标签是对一个描述列表中的名字进行描述，常作为&lt;dl&gt; 标签的一个子元素出现，标签内能放置段落、换行、图片、链接、列表等内容。</a:t>
            </a:r>
            <a:endParaRPr lang="zh-CN" altLang="en-US" sz="1200" dirty="0">
              <a:ea typeface="黑体" panose="02010609060101010101" charset="-122"/>
              <a:cs typeface="黑体" panose="02010609060101010101" charset="-122"/>
              <a:sym typeface="+mn-ea"/>
            </a:endParaRP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649605" y="2534920"/>
            <a:ext cx="7975600" cy="1913890"/>
          </a:xfrm>
          <a:prstGeom prst="rect">
            <a:avLst/>
          </a:prstGeom>
          <a:pattFill prst="lgGrid">
            <a:fgClr>
              <a:srgbClr val="7FA6F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
        <p:nvSpPr>
          <p:cNvPr id="4" name="PA_矩形 7"/>
          <p:cNvSpPr/>
          <p:nvPr>
            <p:custDataLst>
              <p:tags r:id="rId1"/>
            </p:custDataLst>
          </p:nvPr>
        </p:nvSpPr>
        <p:spPr>
          <a:xfrm>
            <a:off x="944049" y="238675"/>
            <a:ext cx="14071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预备知识</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508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 name="圆角矩形 1"/>
          <p:cNvSpPr/>
          <p:nvPr/>
        </p:nvSpPr>
        <p:spPr>
          <a:xfrm>
            <a:off x="0" y="1523365"/>
            <a:ext cx="3176270" cy="48577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（六）&lt;img&gt;</a:t>
            </a:r>
          </a:p>
        </p:txBody>
      </p:sp>
      <p:sp>
        <p:nvSpPr>
          <p:cNvPr id="5" name="矩形 4"/>
          <p:cNvSpPr/>
          <p:nvPr/>
        </p:nvSpPr>
        <p:spPr>
          <a:xfrm>
            <a:off x="539750" y="2395220"/>
            <a:ext cx="7975600" cy="1913890"/>
          </a:xfrm>
          <a:prstGeom prst="rect">
            <a:avLst/>
          </a:prstGeom>
          <a:solidFill>
            <a:srgbClr val="3D74EB"/>
          </a:solidFill>
          <a:ln>
            <a:noFill/>
          </a:ln>
        </p:spPr>
        <p:style>
          <a:lnRef idx="2">
            <a:schemeClr val="accent1">
              <a:shade val="50000"/>
            </a:schemeClr>
          </a:lnRef>
          <a:fillRef idx="1">
            <a:schemeClr val="accent1"/>
          </a:fillRef>
          <a:effectRef idx="0">
            <a:schemeClr val="accent1"/>
          </a:effectRef>
          <a:fontRef idx="minor">
            <a:schemeClr val="lt1"/>
          </a:fontRef>
        </p:style>
        <p:txBody>
          <a:bodyPr bIns="144145" rtlCol="0" anchor="ctr"/>
          <a:lstStyle/>
          <a:p>
            <a:pPr indent="457200" algn="l" fontAlgn="auto">
              <a:lnSpc>
                <a:spcPct val="150000"/>
              </a:lnSpc>
              <a:extLst>
                <a:ext uri="{35155182-B16C-46BC-9424-99874614C6A1}">
                  <wpsdc:indentchars xmlns:wpsdc="http://www.wps.cn/officeDocument/2017/drawingmlCustomData" xmlns="" val="200" checksum="59296752"/>
                </a:ext>
              </a:extLst>
            </a:pPr>
            <a:r>
              <a:rPr lang="zh-CN" altLang="en-US">
                <a:cs typeface="黑体" panose="02010609060101010101" charset="-122"/>
              </a:rPr>
              <a:t>&lt;img&gt;标签是用于定义HTML页面中的图像，如果在&lt;a&gt;标签中嵌套&lt;img&gt;标签，并不是在网页中插入图像，而是给图片添加了超链接，将图像链接到网页上。由此可见，&lt;img&gt;标签创建的是被引用图像的占位空间。</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14071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预备知识</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508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3" name="MH_Other_1"/>
          <p:cNvSpPr>
            <a:spLocks noChangeAspect="1"/>
          </p:cNvSpPr>
          <p:nvPr>
            <p:custDataLst>
              <p:tags r:id="rId2"/>
            </p:custDataLst>
          </p:nvPr>
        </p:nvSpPr>
        <p:spPr bwMode="auto">
          <a:xfrm>
            <a:off x="4639310" y="1709103"/>
            <a:ext cx="1339850" cy="1543050"/>
          </a:xfrm>
          <a:custGeom>
            <a:avLst/>
            <a:gdLst>
              <a:gd name="T0" fmla="*/ 35 w 1260"/>
              <a:gd name="T1" fmla="*/ 1 h 1451"/>
              <a:gd name="T2" fmla="*/ 100 w 1260"/>
              <a:gd name="T3" fmla="*/ 6 h 1451"/>
              <a:gd name="T4" fmla="*/ 162 w 1260"/>
              <a:gd name="T5" fmla="*/ 13 h 1451"/>
              <a:gd name="T6" fmla="*/ 225 w 1260"/>
              <a:gd name="T7" fmla="*/ 23 h 1451"/>
              <a:gd name="T8" fmla="*/ 285 w 1260"/>
              <a:gd name="T9" fmla="*/ 37 h 1451"/>
              <a:gd name="T10" fmla="*/ 345 w 1260"/>
              <a:gd name="T11" fmla="*/ 53 h 1451"/>
              <a:gd name="T12" fmla="*/ 404 w 1260"/>
              <a:gd name="T13" fmla="*/ 72 h 1451"/>
              <a:gd name="T14" fmla="*/ 461 w 1260"/>
              <a:gd name="T15" fmla="*/ 94 h 1451"/>
              <a:gd name="T16" fmla="*/ 517 w 1260"/>
              <a:gd name="T17" fmla="*/ 119 h 1451"/>
              <a:gd name="T18" fmla="*/ 572 w 1260"/>
              <a:gd name="T19" fmla="*/ 145 h 1451"/>
              <a:gd name="T20" fmla="*/ 625 w 1260"/>
              <a:gd name="T21" fmla="*/ 175 h 1451"/>
              <a:gd name="T22" fmla="*/ 676 w 1260"/>
              <a:gd name="T23" fmla="*/ 206 h 1451"/>
              <a:gd name="T24" fmla="*/ 726 w 1260"/>
              <a:gd name="T25" fmla="*/ 240 h 1451"/>
              <a:gd name="T26" fmla="*/ 774 w 1260"/>
              <a:gd name="T27" fmla="*/ 277 h 1451"/>
              <a:gd name="T28" fmla="*/ 820 w 1260"/>
              <a:gd name="T29" fmla="*/ 316 h 1451"/>
              <a:gd name="T30" fmla="*/ 866 w 1260"/>
              <a:gd name="T31" fmla="*/ 356 h 1451"/>
              <a:gd name="T32" fmla="*/ 908 w 1260"/>
              <a:gd name="T33" fmla="*/ 398 h 1451"/>
              <a:gd name="T34" fmla="*/ 948 w 1260"/>
              <a:gd name="T35" fmla="*/ 444 h 1451"/>
              <a:gd name="T36" fmla="*/ 986 w 1260"/>
              <a:gd name="T37" fmla="*/ 490 h 1451"/>
              <a:gd name="T38" fmla="*/ 1023 w 1260"/>
              <a:gd name="T39" fmla="*/ 538 h 1451"/>
              <a:gd name="T40" fmla="*/ 1057 w 1260"/>
              <a:gd name="T41" fmla="*/ 589 h 1451"/>
              <a:gd name="T42" fmla="*/ 1088 w 1260"/>
              <a:gd name="T43" fmla="*/ 640 h 1451"/>
              <a:gd name="T44" fmla="*/ 1117 w 1260"/>
              <a:gd name="T45" fmla="*/ 693 h 1451"/>
              <a:gd name="T46" fmla="*/ 1144 w 1260"/>
              <a:gd name="T47" fmla="*/ 748 h 1451"/>
              <a:gd name="T48" fmla="*/ 1168 w 1260"/>
              <a:gd name="T49" fmla="*/ 804 h 1451"/>
              <a:gd name="T50" fmla="*/ 1190 w 1260"/>
              <a:gd name="T51" fmla="*/ 861 h 1451"/>
              <a:gd name="T52" fmla="*/ 1209 w 1260"/>
              <a:gd name="T53" fmla="*/ 921 h 1451"/>
              <a:gd name="T54" fmla="*/ 1224 w 1260"/>
              <a:gd name="T55" fmla="*/ 980 h 1451"/>
              <a:gd name="T56" fmla="*/ 1237 w 1260"/>
              <a:gd name="T57" fmla="*/ 1042 h 1451"/>
              <a:gd name="T58" fmla="*/ 1248 w 1260"/>
              <a:gd name="T59" fmla="*/ 1104 h 1451"/>
              <a:gd name="T60" fmla="*/ 1255 w 1260"/>
              <a:gd name="T61" fmla="*/ 1166 h 1451"/>
              <a:gd name="T62" fmla="*/ 1259 w 1260"/>
              <a:gd name="T63" fmla="*/ 1231 h 1451"/>
              <a:gd name="T64" fmla="*/ 921 w 1260"/>
              <a:gd name="T65" fmla="*/ 1451 h 1451"/>
              <a:gd name="T66" fmla="*/ 622 w 1260"/>
              <a:gd name="T67" fmla="*/ 1231 h 1451"/>
              <a:gd name="T68" fmla="*/ 616 w 1260"/>
              <a:gd name="T69" fmla="*/ 1184 h 1451"/>
              <a:gd name="T70" fmla="*/ 608 w 1260"/>
              <a:gd name="T71" fmla="*/ 1139 h 1451"/>
              <a:gd name="T72" fmla="*/ 597 w 1260"/>
              <a:gd name="T73" fmla="*/ 1096 h 1451"/>
              <a:gd name="T74" fmla="*/ 588 w 1260"/>
              <a:gd name="T75" fmla="*/ 1067 h 1451"/>
              <a:gd name="T76" fmla="*/ 572 w 1260"/>
              <a:gd name="T77" fmla="*/ 1025 h 1451"/>
              <a:gd name="T78" fmla="*/ 559 w 1260"/>
              <a:gd name="T79" fmla="*/ 998 h 1451"/>
              <a:gd name="T80" fmla="*/ 539 w 1260"/>
              <a:gd name="T81" fmla="*/ 959 h 1451"/>
              <a:gd name="T82" fmla="*/ 523 w 1260"/>
              <a:gd name="T83" fmla="*/ 934 h 1451"/>
              <a:gd name="T84" fmla="*/ 498 w 1260"/>
              <a:gd name="T85" fmla="*/ 898 h 1451"/>
              <a:gd name="T86" fmla="*/ 480 w 1260"/>
              <a:gd name="T87" fmla="*/ 874 h 1451"/>
              <a:gd name="T88" fmla="*/ 461 w 1260"/>
              <a:gd name="T89" fmla="*/ 852 h 1451"/>
              <a:gd name="T90" fmla="*/ 431 w 1260"/>
              <a:gd name="T91" fmla="*/ 821 h 1451"/>
              <a:gd name="T92" fmla="*/ 399 w 1260"/>
              <a:gd name="T93" fmla="*/ 791 h 1451"/>
              <a:gd name="T94" fmla="*/ 375 w 1260"/>
              <a:gd name="T95" fmla="*/ 773 h 1451"/>
              <a:gd name="T96" fmla="*/ 352 w 1260"/>
              <a:gd name="T97" fmla="*/ 755 h 1451"/>
              <a:gd name="T98" fmla="*/ 328 w 1260"/>
              <a:gd name="T99" fmla="*/ 739 h 1451"/>
              <a:gd name="T100" fmla="*/ 290 w 1260"/>
              <a:gd name="T101" fmla="*/ 716 h 1451"/>
              <a:gd name="T102" fmla="*/ 264 w 1260"/>
              <a:gd name="T103" fmla="*/ 702 h 1451"/>
              <a:gd name="T104" fmla="*/ 223 w 1260"/>
              <a:gd name="T105" fmla="*/ 684 h 1451"/>
              <a:gd name="T106" fmla="*/ 181 w 1260"/>
              <a:gd name="T107" fmla="*/ 669 h 1451"/>
              <a:gd name="T108" fmla="*/ 137 w 1260"/>
              <a:gd name="T109" fmla="*/ 656 h 1451"/>
              <a:gd name="T110" fmla="*/ 108 w 1260"/>
              <a:gd name="T111" fmla="*/ 649 h 1451"/>
              <a:gd name="T112" fmla="*/ 63 w 1260"/>
              <a:gd name="T113" fmla="*/ 642 h 1451"/>
              <a:gd name="T114" fmla="*/ 31 w 1260"/>
              <a:gd name="T115" fmla="*/ 639 h 1451"/>
              <a:gd name="T116" fmla="*/ 0 w 1260"/>
              <a:gd name="T117" fmla="*/ 637 h 1451"/>
              <a:gd name="T118" fmla="*/ 3 w 1260"/>
              <a:gd name="T119" fmla="*/ 0 h 1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60" h="1451">
                <a:moveTo>
                  <a:pt x="3" y="0"/>
                </a:moveTo>
                <a:lnTo>
                  <a:pt x="35" y="1"/>
                </a:lnTo>
                <a:lnTo>
                  <a:pt x="68" y="3"/>
                </a:lnTo>
                <a:lnTo>
                  <a:pt x="100" y="6"/>
                </a:lnTo>
                <a:lnTo>
                  <a:pt x="131" y="9"/>
                </a:lnTo>
                <a:lnTo>
                  <a:pt x="162" y="13"/>
                </a:lnTo>
                <a:lnTo>
                  <a:pt x="193" y="18"/>
                </a:lnTo>
                <a:lnTo>
                  <a:pt x="225" y="23"/>
                </a:lnTo>
                <a:lnTo>
                  <a:pt x="255" y="30"/>
                </a:lnTo>
                <a:lnTo>
                  <a:pt x="285" y="37"/>
                </a:lnTo>
                <a:lnTo>
                  <a:pt x="315" y="44"/>
                </a:lnTo>
                <a:lnTo>
                  <a:pt x="345" y="53"/>
                </a:lnTo>
                <a:lnTo>
                  <a:pt x="374" y="62"/>
                </a:lnTo>
                <a:lnTo>
                  <a:pt x="404" y="72"/>
                </a:lnTo>
                <a:lnTo>
                  <a:pt x="433" y="83"/>
                </a:lnTo>
                <a:lnTo>
                  <a:pt x="461" y="94"/>
                </a:lnTo>
                <a:lnTo>
                  <a:pt x="489" y="106"/>
                </a:lnTo>
                <a:lnTo>
                  <a:pt x="517" y="119"/>
                </a:lnTo>
                <a:lnTo>
                  <a:pt x="545" y="132"/>
                </a:lnTo>
                <a:lnTo>
                  <a:pt x="572" y="145"/>
                </a:lnTo>
                <a:lnTo>
                  <a:pt x="599" y="160"/>
                </a:lnTo>
                <a:lnTo>
                  <a:pt x="625" y="175"/>
                </a:lnTo>
                <a:lnTo>
                  <a:pt x="651" y="190"/>
                </a:lnTo>
                <a:lnTo>
                  <a:pt x="676" y="206"/>
                </a:lnTo>
                <a:lnTo>
                  <a:pt x="702" y="223"/>
                </a:lnTo>
                <a:lnTo>
                  <a:pt x="726" y="240"/>
                </a:lnTo>
                <a:lnTo>
                  <a:pt x="751" y="259"/>
                </a:lnTo>
                <a:lnTo>
                  <a:pt x="774" y="277"/>
                </a:lnTo>
                <a:lnTo>
                  <a:pt x="798" y="296"/>
                </a:lnTo>
                <a:lnTo>
                  <a:pt x="820" y="316"/>
                </a:lnTo>
                <a:lnTo>
                  <a:pt x="843" y="336"/>
                </a:lnTo>
                <a:lnTo>
                  <a:pt x="866" y="356"/>
                </a:lnTo>
                <a:lnTo>
                  <a:pt x="887" y="377"/>
                </a:lnTo>
                <a:lnTo>
                  <a:pt x="908" y="398"/>
                </a:lnTo>
                <a:lnTo>
                  <a:pt x="928" y="421"/>
                </a:lnTo>
                <a:lnTo>
                  <a:pt x="948" y="444"/>
                </a:lnTo>
                <a:lnTo>
                  <a:pt x="967" y="467"/>
                </a:lnTo>
                <a:lnTo>
                  <a:pt x="986" y="490"/>
                </a:lnTo>
                <a:lnTo>
                  <a:pt x="1004" y="514"/>
                </a:lnTo>
                <a:lnTo>
                  <a:pt x="1023" y="538"/>
                </a:lnTo>
                <a:lnTo>
                  <a:pt x="1040" y="564"/>
                </a:lnTo>
                <a:lnTo>
                  <a:pt x="1057" y="589"/>
                </a:lnTo>
                <a:lnTo>
                  <a:pt x="1073" y="614"/>
                </a:lnTo>
                <a:lnTo>
                  <a:pt x="1088" y="640"/>
                </a:lnTo>
                <a:lnTo>
                  <a:pt x="1103" y="666"/>
                </a:lnTo>
                <a:lnTo>
                  <a:pt x="1117" y="693"/>
                </a:lnTo>
                <a:lnTo>
                  <a:pt x="1131" y="720"/>
                </a:lnTo>
                <a:lnTo>
                  <a:pt x="1144" y="748"/>
                </a:lnTo>
                <a:lnTo>
                  <a:pt x="1156" y="776"/>
                </a:lnTo>
                <a:lnTo>
                  <a:pt x="1168" y="804"/>
                </a:lnTo>
                <a:lnTo>
                  <a:pt x="1180" y="833"/>
                </a:lnTo>
                <a:lnTo>
                  <a:pt x="1190" y="861"/>
                </a:lnTo>
                <a:lnTo>
                  <a:pt x="1200" y="891"/>
                </a:lnTo>
                <a:lnTo>
                  <a:pt x="1209" y="921"/>
                </a:lnTo>
                <a:lnTo>
                  <a:pt x="1217" y="950"/>
                </a:lnTo>
                <a:lnTo>
                  <a:pt x="1224" y="980"/>
                </a:lnTo>
                <a:lnTo>
                  <a:pt x="1231" y="1010"/>
                </a:lnTo>
                <a:lnTo>
                  <a:pt x="1237" y="1042"/>
                </a:lnTo>
                <a:lnTo>
                  <a:pt x="1243" y="1073"/>
                </a:lnTo>
                <a:lnTo>
                  <a:pt x="1248" y="1104"/>
                </a:lnTo>
                <a:lnTo>
                  <a:pt x="1252" y="1135"/>
                </a:lnTo>
                <a:lnTo>
                  <a:pt x="1255" y="1166"/>
                </a:lnTo>
                <a:lnTo>
                  <a:pt x="1257" y="1198"/>
                </a:lnTo>
                <a:lnTo>
                  <a:pt x="1259" y="1231"/>
                </a:lnTo>
                <a:lnTo>
                  <a:pt x="1260" y="1263"/>
                </a:lnTo>
                <a:lnTo>
                  <a:pt x="921" y="1451"/>
                </a:lnTo>
                <a:lnTo>
                  <a:pt x="622" y="1246"/>
                </a:lnTo>
                <a:lnTo>
                  <a:pt x="622" y="1231"/>
                </a:lnTo>
                <a:lnTo>
                  <a:pt x="620" y="1215"/>
                </a:lnTo>
                <a:lnTo>
                  <a:pt x="616" y="1184"/>
                </a:lnTo>
                <a:lnTo>
                  <a:pt x="611" y="1154"/>
                </a:lnTo>
                <a:lnTo>
                  <a:pt x="608" y="1139"/>
                </a:lnTo>
                <a:lnTo>
                  <a:pt x="605" y="1125"/>
                </a:lnTo>
                <a:lnTo>
                  <a:pt x="597" y="1096"/>
                </a:lnTo>
                <a:lnTo>
                  <a:pt x="593" y="1082"/>
                </a:lnTo>
                <a:lnTo>
                  <a:pt x="588" y="1067"/>
                </a:lnTo>
                <a:lnTo>
                  <a:pt x="577" y="1039"/>
                </a:lnTo>
                <a:lnTo>
                  <a:pt x="572" y="1025"/>
                </a:lnTo>
                <a:lnTo>
                  <a:pt x="566" y="1012"/>
                </a:lnTo>
                <a:lnTo>
                  <a:pt x="559" y="998"/>
                </a:lnTo>
                <a:lnTo>
                  <a:pt x="553" y="985"/>
                </a:lnTo>
                <a:lnTo>
                  <a:pt x="539" y="959"/>
                </a:lnTo>
                <a:lnTo>
                  <a:pt x="530" y="947"/>
                </a:lnTo>
                <a:lnTo>
                  <a:pt x="523" y="934"/>
                </a:lnTo>
                <a:lnTo>
                  <a:pt x="506" y="910"/>
                </a:lnTo>
                <a:lnTo>
                  <a:pt x="498" y="898"/>
                </a:lnTo>
                <a:lnTo>
                  <a:pt x="489" y="887"/>
                </a:lnTo>
                <a:lnTo>
                  <a:pt x="480" y="874"/>
                </a:lnTo>
                <a:lnTo>
                  <a:pt x="471" y="863"/>
                </a:lnTo>
                <a:lnTo>
                  <a:pt x="461" y="852"/>
                </a:lnTo>
                <a:lnTo>
                  <a:pt x="451" y="841"/>
                </a:lnTo>
                <a:lnTo>
                  <a:pt x="431" y="821"/>
                </a:lnTo>
                <a:lnTo>
                  <a:pt x="410" y="801"/>
                </a:lnTo>
                <a:lnTo>
                  <a:pt x="399" y="791"/>
                </a:lnTo>
                <a:lnTo>
                  <a:pt x="388" y="782"/>
                </a:lnTo>
                <a:lnTo>
                  <a:pt x="375" y="773"/>
                </a:lnTo>
                <a:lnTo>
                  <a:pt x="364" y="764"/>
                </a:lnTo>
                <a:lnTo>
                  <a:pt x="352" y="755"/>
                </a:lnTo>
                <a:lnTo>
                  <a:pt x="340" y="747"/>
                </a:lnTo>
                <a:lnTo>
                  <a:pt x="328" y="739"/>
                </a:lnTo>
                <a:lnTo>
                  <a:pt x="315" y="731"/>
                </a:lnTo>
                <a:lnTo>
                  <a:pt x="290" y="716"/>
                </a:lnTo>
                <a:lnTo>
                  <a:pt x="277" y="709"/>
                </a:lnTo>
                <a:lnTo>
                  <a:pt x="264" y="702"/>
                </a:lnTo>
                <a:lnTo>
                  <a:pt x="237" y="690"/>
                </a:lnTo>
                <a:lnTo>
                  <a:pt x="223" y="684"/>
                </a:lnTo>
                <a:lnTo>
                  <a:pt x="209" y="678"/>
                </a:lnTo>
                <a:lnTo>
                  <a:pt x="181" y="669"/>
                </a:lnTo>
                <a:lnTo>
                  <a:pt x="152" y="660"/>
                </a:lnTo>
                <a:lnTo>
                  <a:pt x="137" y="656"/>
                </a:lnTo>
                <a:lnTo>
                  <a:pt x="123" y="653"/>
                </a:lnTo>
                <a:lnTo>
                  <a:pt x="108" y="649"/>
                </a:lnTo>
                <a:lnTo>
                  <a:pt x="93" y="647"/>
                </a:lnTo>
                <a:lnTo>
                  <a:pt x="63" y="642"/>
                </a:lnTo>
                <a:lnTo>
                  <a:pt x="47" y="640"/>
                </a:lnTo>
                <a:lnTo>
                  <a:pt x="31" y="639"/>
                </a:lnTo>
                <a:lnTo>
                  <a:pt x="16" y="638"/>
                </a:lnTo>
                <a:lnTo>
                  <a:pt x="0" y="637"/>
                </a:lnTo>
                <a:lnTo>
                  <a:pt x="197" y="348"/>
                </a:lnTo>
                <a:lnTo>
                  <a:pt x="3" y="0"/>
                </a:lnTo>
                <a:close/>
              </a:path>
            </a:pathLst>
          </a:custGeom>
          <a:solidFill>
            <a:srgbClr val="3D74EB"/>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0" rIns="0" anchor="ctr"/>
          <a:lstStyle/>
          <a:p>
            <a:pPr marL="0" marR="0" lvl="0" indent="0" algn="ctr" defTabSz="914400" rtl="0" eaLnBrk="1" fontAlgn="base" latinLnBrk="0" hangingPunct="1">
              <a:lnSpc>
                <a:spcPct val="120000"/>
              </a:lnSpc>
              <a:spcBef>
                <a:spcPts val="450"/>
              </a:spcBef>
              <a:spcAft>
                <a:spcPts val="450"/>
              </a:spcAft>
              <a:buClrTx/>
              <a:buSzTx/>
              <a:buFontTx/>
              <a:buNone/>
              <a:defRPr/>
            </a:pPr>
            <a:endParaRPr kumimoji="0" lang="en-US" sz="2100" b="0" i="0" u="none" strike="noStrike" kern="1200" cap="none" spc="0" normalizeH="0" baseline="0" noProof="0">
              <a:ln>
                <a:noFill/>
              </a:ln>
              <a:solidFill>
                <a:schemeClr val="bg1"/>
              </a:solidFill>
              <a:effectLst/>
              <a:uLnTx/>
              <a:uFillTx/>
              <a:latin typeface="黑体" panose="02010609060101010101" charset="-122"/>
              <a:ea typeface="+mn-ea"/>
              <a:cs typeface="黑体" panose="02010609060101010101" charset="-122"/>
            </a:endParaRPr>
          </a:p>
        </p:txBody>
      </p:sp>
      <p:sp>
        <p:nvSpPr>
          <p:cNvPr id="7" name="MH_Other_2"/>
          <p:cNvSpPr>
            <a:spLocks noChangeAspect="1"/>
          </p:cNvSpPr>
          <p:nvPr>
            <p:custDataLst>
              <p:tags r:id="rId3"/>
            </p:custDataLst>
          </p:nvPr>
        </p:nvSpPr>
        <p:spPr bwMode="auto">
          <a:xfrm>
            <a:off x="3255010" y="1710690"/>
            <a:ext cx="1520825" cy="1408113"/>
          </a:xfrm>
          <a:custGeom>
            <a:avLst/>
            <a:gdLst>
              <a:gd name="T0" fmla="*/ 637 w 1431"/>
              <a:gd name="T1" fmla="*/ 1302 h 1325"/>
              <a:gd name="T2" fmla="*/ 637 w 1431"/>
              <a:gd name="T3" fmla="*/ 1248 h 1325"/>
              <a:gd name="T4" fmla="*/ 640 w 1431"/>
              <a:gd name="T5" fmla="*/ 1217 h 1325"/>
              <a:gd name="T6" fmla="*/ 646 w 1431"/>
              <a:gd name="T7" fmla="*/ 1170 h 1325"/>
              <a:gd name="T8" fmla="*/ 655 w 1431"/>
              <a:gd name="T9" fmla="*/ 1125 h 1325"/>
              <a:gd name="T10" fmla="*/ 663 w 1431"/>
              <a:gd name="T11" fmla="*/ 1095 h 1325"/>
              <a:gd name="T12" fmla="*/ 678 w 1431"/>
              <a:gd name="T13" fmla="*/ 1052 h 1325"/>
              <a:gd name="T14" fmla="*/ 689 w 1431"/>
              <a:gd name="T15" fmla="*/ 1024 h 1325"/>
              <a:gd name="T16" fmla="*/ 708 w 1431"/>
              <a:gd name="T17" fmla="*/ 983 h 1325"/>
              <a:gd name="T18" fmla="*/ 724 w 1431"/>
              <a:gd name="T19" fmla="*/ 957 h 1325"/>
              <a:gd name="T20" fmla="*/ 739 w 1431"/>
              <a:gd name="T21" fmla="*/ 932 h 1325"/>
              <a:gd name="T22" fmla="*/ 756 w 1431"/>
              <a:gd name="T23" fmla="*/ 907 h 1325"/>
              <a:gd name="T24" fmla="*/ 773 w 1431"/>
              <a:gd name="T25" fmla="*/ 884 h 1325"/>
              <a:gd name="T26" fmla="*/ 792 w 1431"/>
              <a:gd name="T27" fmla="*/ 860 h 1325"/>
              <a:gd name="T28" fmla="*/ 822 w 1431"/>
              <a:gd name="T29" fmla="*/ 827 h 1325"/>
              <a:gd name="T30" fmla="*/ 843 w 1431"/>
              <a:gd name="T31" fmla="*/ 807 h 1325"/>
              <a:gd name="T32" fmla="*/ 877 w 1431"/>
              <a:gd name="T33" fmla="*/ 778 h 1325"/>
              <a:gd name="T34" fmla="*/ 901 w 1431"/>
              <a:gd name="T35" fmla="*/ 760 h 1325"/>
              <a:gd name="T36" fmla="*/ 938 w 1431"/>
              <a:gd name="T37" fmla="*/ 735 h 1325"/>
              <a:gd name="T38" fmla="*/ 976 w 1431"/>
              <a:gd name="T39" fmla="*/ 711 h 1325"/>
              <a:gd name="T40" fmla="*/ 1003 w 1431"/>
              <a:gd name="T41" fmla="*/ 698 h 1325"/>
              <a:gd name="T42" fmla="*/ 1030 w 1431"/>
              <a:gd name="T43" fmla="*/ 686 h 1325"/>
              <a:gd name="T44" fmla="*/ 1059 w 1431"/>
              <a:gd name="T45" fmla="*/ 675 h 1325"/>
              <a:gd name="T46" fmla="*/ 1117 w 1431"/>
              <a:gd name="T47" fmla="*/ 657 h 1325"/>
              <a:gd name="T48" fmla="*/ 1147 w 1431"/>
              <a:gd name="T49" fmla="*/ 649 h 1325"/>
              <a:gd name="T50" fmla="*/ 1192 w 1431"/>
              <a:gd name="T51" fmla="*/ 642 h 1325"/>
              <a:gd name="T52" fmla="*/ 1224 w 1431"/>
              <a:gd name="T53" fmla="*/ 638 h 1325"/>
              <a:gd name="T54" fmla="*/ 1431 w 1431"/>
              <a:gd name="T55" fmla="*/ 334 h 1325"/>
              <a:gd name="T56" fmla="*/ 1207 w 1431"/>
              <a:gd name="T57" fmla="*/ 1 h 1325"/>
              <a:gd name="T58" fmla="*/ 1142 w 1431"/>
              <a:gd name="T59" fmla="*/ 6 h 1325"/>
              <a:gd name="T60" fmla="*/ 1080 w 1431"/>
              <a:gd name="T61" fmla="*/ 15 h 1325"/>
              <a:gd name="T62" fmla="*/ 1018 w 1431"/>
              <a:gd name="T63" fmla="*/ 26 h 1325"/>
              <a:gd name="T64" fmla="*/ 957 w 1431"/>
              <a:gd name="T65" fmla="*/ 40 h 1325"/>
              <a:gd name="T66" fmla="*/ 898 w 1431"/>
              <a:gd name="T67" fmla="*/ 57 h 1325"/>
              <a:gd name="T68" fmla="*/ 839 w 1431"/>
              <a:gd name="T69" fmla="*/ 76 h 1325"/>
              <a:gd name="T70" fmla="*/ 783 w 1431"/>
              <a:gd name="T71" fmla="*/ 100 h 1325"/>
              <a:gd name="T72" fmla="*/ 728 w 1431"/>
              <a:gd name="T73" fmla="*/ 125 h 1325"/>
              <a:gd name="T74" fmla="*/ 673 w 1431"/>
              <a:gd name="T75" fmla="*/ 152 h 1325"/>
              <a:gd name="T76" fmla="*/ 620 w 1431"/>
              <a:gd name="T77" fmla="*/ 182 h 1325"/>
              <a:gd name="T78" fmla="*/ 570 w 1431"/>
              <a:gd name="T79" fmla="*/ 214 h 1325"/>
              <a:gd name="T80" fmla="*/ 520 w 1431"/>
              <a:gd name="T81" fmla="*/ 250 h 1325"/>
              <a:gd name="T82" fmla="*/ 472 w 1431"/>
              <a:gd name="T83" fmla="*/ 287 h 1325"/>
              <a:gd name="T84" fmla="*/ 427 w 1431"/>
              <a:gd name="T85" fmla="*/ 325 h 1325"/>
              <a:gd name="T86" fmla="*/ 382 w 1431"/>
              <a:gd name="T87" fmla="*/ 366 h 1325"/>
              <a:gd name="T88" fmla="*/ 341 w 1431"/>
              <a:gd name="T89" fmla="*/ 410 h 1325"/>
              <a:gd name="T90" fmla="*/ 301 w 1431"/>
              <a:gd name="T91" fmla="*/ 455 h 1325"/>
              <a:gd name="T92" fmla="*/ 263 w 1431"/>
              <a:gd name="T93" fmla="*/ 502 h 1325"/>
              <a:gd name="T94" fmla="*/ 227 w 1431"/>
              <a:gd name="T95" fmla="*/ 550 h 1325"/>
              <a:gd name="T96" fmla="*/ 194 w 1431"/>
              <a:gd name="T97" fmla="*/ 602 h 1325"/>
              <a:gd name="T98" fmla="*/ 163 w 1431"/>
              <a:gd name="T99" fmla="*/ 653 h 1325"/>
              <a:gd name="T100" fmla="*/ 135 w 1431"/>
              <a:gd name="T101" fmla="*/ 707 h 1325"/>
              <a:gd name="T102" fmla="*/ 109 w 1431"/>
              <a:gd name="T103" fmla="*/ 762 h 1325"/>
              <a:gd name="T104" fmla="*/ 86 w 1431"/>
              <a:gd name="T105" fmla="*/ 819 h 1325"/>
              <a:gd name="T106" fmla="*/ 64 w 1431"/>
              <a:gd name="T107" fmla="*/ 876 h 1325"/>
              <a:gd name="T108" fmla="*/ 47 w 1431"/>
              <a:gd name="T109" fmla="*/ 936 h 1325"/>
              <a:gd name="T110" fmla="*/ 31 w 1431"/>
              <a:gd name="T111" fmla="*/ 996 h 1325"/>
              <a:gd name="T112" fmla="*/ 19 w 1431"/>
              <a:gd name="T113" fmla="*/ 1058 h 1325"/>
              <a:gd name="T114" fmla="*/ 10 w 1431"/>
              <a:gd name="T115" fmla="*/ 1120 h 1325"/>
              <a:gd name="T116" fmla="*/ 4 w 1431"/>
              <a:gd name="T117" fmla="*/ 1183 h 1325"/>
              <a:gd name="T118" fmla="*/ 1 w 1431"/>
              <a:gd name="T119" fmla="*/ 1247 h 1325"/>
              <a:gd name="T120" fmla="*/ 1 w 1431"/>
              <a:gd name="T121" fmla="*/ 1302 h 1325"/>
              <a:gd name="T122" fmla="*/ 335 w 1431"/>
              <a:gd name="T123" fmla="*/ 1129 h 1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31" h="1325">
                <a:moveTo>
                  <a:pt x="638" y="1324"/>
                </a:moveTo>
                <a:lnTo>
                  <a:pt x="637" y="1302"/>
                </a:lnTo>
                <a:lnTo>
                  <a:pt x="637" y="1280"/>
                </a:lnTo>
                <a:lnTo>
                  <a:pt x="637" y="1248"/>
                </a:lnTo>
                <a:lnTo>
                  <a:pt x="638" y="1232"/>
                </a:lnTo>
                <a:lnTo>
                  <a:pt x="640" y="1217"/>
                </a:lnTo>
                <a:lnTo>
                  <a:pt x="644" y="1185"/>
                </a:lnTo>
                <a:lnTo>
                  <a:pt x="646" y="1170"/>
                </a:lnTo>
                <a:lnTo>
                  <a:pt x="649" y="1154"/>
                </a:lnTo>
                <a:lnTo>
                  <a:pt x="655" y="1125"/>
                </a:lnTo>
                <a:lnTo>
                  <a:pt x="659" y="1110"/>
                </a:lnTo>
                <a:lnTo>
                  <a:pt x="663" y="1095"/>
                </a:lnTo>
                <a:lnTo>
                  <a:pt x="673" y="1067"/>
                </a:lnTo>
                <a:lnTo>
                  <a:pt x="678" y="1052"/>
                </a:lnTo>
                <a:lnTo>
                  <a:pt x="683" y="1038"/>
                </a:lnTo>
                <a:lnTo>
                  <a:pt x="689" y="1024"/>
                </a:lnTo>
                <a:lnTo>
                  <a:pt x="695" y="1010"/>
                </a:lnTo>
                <a:lnTo>
                  <a:pt x="708" y="983"/>
                </a:lnTo>
                <a:lnTo>
                  <a:pt x="715" y="970"/>
                </a:lnTo>
                <a:lnTo>
                  <a:pt x="724" y="957"/>
                </a:lnTo>
                <a:lnTo>
                  <a:pt x="731" y="944"/>
                </a:lnTo>
                <a:lnTo>
                  <a:pt x="739" y="932"/>
                </a:lnTo>
                <a:lnTo>
                  <a:pt x="747" y="920"/>
                </a:lnTo>
                <a:lnTo>
                  <a:pt x="756" y="907"/>
                </a:lnTo>
                <a:lnTo>
                  <a:pt x="764" y="895"/>
                </a:lnTo>
                <a:lnTo>
                  <a:pt x="773" y="884"/>
                </a:lnTo>
                <a:lnTo>
                  <a:pt x="783" y="871"/>
                </a:lnTo>
                <a:lnTo>
                  <a:pt x="792" y="860"/>
                </a:lnTo>
                <a:lnTo>
                  <a:pt x="812" y="838"/>
                </a:lnTo>
                <a:lnTo>
                  <a:pt x="822" y="827"/>
                </a:lnTo>
                <a:lnTo>
                  <a:pt x="832" y="817"/>
                </a:lnTo>
                <a:lnTo>
                  <a:pt x="843" y="807"/>
                </a:lnTo>
                <a:lnTo>
                  <a:pt x="854" y="797"/>
                </a:lnTo>
                <a:lnTo>
                  <a:pt x="877" y="778"/>
                </a:lnTo>
                <a:lnTo>
                  <a:pt x="889" y="769"/>
                </a:lnTo>
                <a:lnTo>
                  <a:pt x="901" y="760"/>
                </a:lnTo>
                <a:lnTo>
                  <a:pt x="925" y="743"/>
                </a:lnTo>
                <a:lnTo>
                  <a:pt x="938" y="735"/>
                </a:lnTo>
                <a:lnTo>
                  <a:pt x="951" y="727"/>
                </a:lnTo>
                <a:lnTo>
                  <a:pt x="976" y="711"/>
                </a:lnTo>
                <a:lnTo>
                  <a:pt x="990" y="705"/>
                </a:lnTo>
                <a:lnTo>
                  <a:pt x="1003" y="698"/>
                </a:lnTo>
                <a:lnTo>
                  <a:pt x="1017" y="692"/>
                </a:lnTo>
                <a:lnTo>
                  <a:pt x="1030" y="686"/>
                </a:lnTo>
                <a:lnTo>
                  <a:pt x="1045" y="680"/>
                </a:lnTo>
                <a:lnTo>
                  <a:pt x="1059" y="675"/>
                </a:lnTo>
                <a:lnTo>
                  <a:pt x="1088" y="665"/>
                </a:lnTo>
                <a:lnTo>
                  <a:pt x="1117" y="657"/>
                </a:lnTo>
                <a:lnTo>
                  <a:pt x="1132" y="653"/>
                </a:lnTo>
                <a:lnTo>
                  <a:pt x="1147" y="649"/>
                </a:lnTo>
                <a:lnTo>
                  <a:pt x="1177" y="644"/>
                </a:lnTo>
                <a:lnTo>
                  <a:pt x="1192" y="642"/>
                </a:lnTo>
                <a:lnTo>
                  <a:pt x="1209" y="640"/>
                </a:lnTo>
                <a:lnTo>
                  <a:pt x="1224" y="638"/>
                </a:lnTo>
                <a:lnTo>
                  <a:pt x="1240" y="637"/>
                </a:lnTo>
                <a:lnTo>
                  <a:pt x="1431" y="334"/>
                </a:lnTo>
                <a:lnTo>
                  <a:pt x="1239" y="0"/>
                </a:lnTo>
                <a:lnTo>
                  <a:pt x="1207" y="1"/>
                </a:lnTo>
                <a:lnTo>
                  <a:pt x="1174" y="3"/>
                </a:lnTo>
                <a:lnTo>
                  <a:pt x="1142" y="6"/>
                </a:lnTo>
                <a:lnTo>
                  <a:pt x="1111" y="10"/>
                </a:lnTo>
                <a:lnTo>
                  <a:pt x="1080" y="15"/>
                </a:lnTo>
                <a:lnTo>
                  <a:pt x="1049" y="20"/>
                </a:lnTo>
                <a:lnTo>
                  <a:pt x="1018" y="26"/>
                </a:lnTo>
                <a:lnTo>
                  <a:pt x="987" y="32"/>
                </a:lnTo>
                <a:lnTo>
                  <a:pt x="957" y="40"/>
                </a:lnTo>
                <a:lnTo>
                  <a:pt x="928" y="48"/>
                </a:lnTo>
                <a:lnTo>
                  <a:pt x="898" y="57"/>
                </a:lnTo>
                <a:lnTo>
                  <a:pt x="868" y="66"/>
                </a:lnTo>
                <a:lnTo>
                  <a:pt x="839" y="76"/>
                </a:lnTo>
                <a:lnTo>
                  <a:pt x="811" y="88"/>
                </a:lnTo>
                <a:lnTo>
                  <a:pt x="783" y="100"/>
                </a:lnTo>
                <a:lnTo>
                  <a:pt x="755" y="112"/>
                </a:lnTo>
                <a:lnTo>
                  <a:pt x="728" y="125"/>
                </a:lnTo>
                <a:lnTo>
                  <a:pt x="699" y="138"/>
                </a:lnTo>
                <a:lnTo>
                  <a:pt x="673" y="152"/>
                </a:lnTo>
                <a:lnTo>
                  <a:pt x="646" y="167"/>
                </a:lnTo>
                <a:lnTo>
                  <a:pt x="620" y="182"/>
                </a:lnTo>
                <a:lnTo>
                  <a:pt x="595" y="198"/>
                </a:lnTo>
                <a:lnTo>
                  <a:pt x="570" y="214"/>
                </a:lnTo>
                <a:lnTo>
                  <a:pt x="544" y="231"/>
                </a:lnTo>
                <a:lnTo>
                  <a:pt x="520" y="250"/>
                </a:lnTo>
                <a:lnTo>
                  <a:pt x="496" y="268"/>
                </a:lnTo>
                <a:lnTo>
                  <a:pt x="472" y="287"/>
                </a:lnTo>
                <a:lnTo>
                  <a:pt x="449" y="306"/>
                </a:lnTo>
                <a:lnTo>
                  <a:pt x="427" y="325"/>
                </a:lnTo>
                <a:lnTo>
                  <a:pt x="405" y="346"/>
                </a:lnTo>
                <a:lnTo>
                  <a:pt x="382" y="366"/>
                </a:lnTo>
                <a:lnTo>
                  <a:pt x="361" y="388"/>
                </a:lnTo>
                <a:lnTo>
                  <a:pt x="341" y="410"/>
                </a:lnTo>
                <a:lnTo>
                  <a:pt x="320" y="433"/>
                </a:lnTo>
                <a:lnTo>
                  <a:pt x="301" y="455"/>
                </a:lnTo>
                <a:lnTo>
                  <a:pt x="282" y="478"/>
                </a:lnTo>
                <a:lnTo>
                  <a:pt x="263" y="502"/>
                </a:lnTo>
                <a:lnTo>
                  <a:pt x="245" y="526"/>
                </a:lnTo>
                <a:lnTo>
                  <a:pt x="227" y="550"/>
                </a:lnTo>
                <a:lnTo>
                  <a:pt x="210" y="576"/>
                </a:lnTo>
                <a:lnTo>
                  <a:pt x="194" y="602"/>
                </a:lnTo>
                <a:lnTo>
                  <a:pt x="178" y="627"/>
                </a:lnTo>
                <a:lnTo>
                  <a:pt x="163" y="653"/>
                </a:lnTo>
                <a:lnTo>
                  <a:pt x="149" y="680"/>
                </a:lnTo>
                <a:lnTo>
                  <a:pt x="135" y="707"/>
                </a:lnTo>
                <a:lnTo>
                  <a:pt x="122" y="735"/>
                </a:lnTo>
                <a:lnTo>
                  <a:pt x="109" y="762"/>
                </a:lnTo>
                <a:lnTo>
                  <a:pt x="97" y="790"/>
                </a:lnTo>
                <a:lnTo>
                  <a:pt x="86" y="819"/>
                </a:lnTo>
                <a:lnTo>
                  <a:pt x="74" y="847"/>
                </a:lnTo>
                <a:lnTo>
                  <a:pt x="64" y="876"/>
                </a:lnTo>
                <a:lnTo>
                  <a:pt x="55" y="906"/>
                </a:lnTo>
                <a:lnTo>
                  <a:pt x="47" y="936"/>
                </a:lnTo>
                <a:lnTo>
                  <a:pt x="39" y="966"/>
                </a:lnTo>
                <a:lnTo>
                  <a:pt x="31" y="996"/>
                </a:lnTo>
                <a:lnTo>
                  <a:pt x="25" y="1026"/>
                </a:lnTo>
                <a:lnTo>
                  <a:pt x="19" y="1058"/>
                </a:lnTo>
                <a:lnTo>
                  <a:pt x="14" y="1089"/>
                </a:lnTo>
                <a:lnTo>
                  <a:pt x="10" y="1120"/>
                </a:lnTo>
                <a:lnTo>
                  <a:pt x="6" y="1151"/>
                </a:lnTo>
                <a:lnTo>
                  <a:pt x="4" y="1183"/>
                </a:lnTo>
                <a:lnTo>
                  <a:pt x="2" y="1215"/>
                </a:lnTo>
                <a:lnTo>
                  <a:pt x="1" y="1247"/>
                </a:lnTo>
                <a:lnTo>
                  <a:pt x="0" y="1280"/>
                </a:lnTo>
                <a:lnTo>
                  <a:pt x="1" y="1302"/>
                </a:lnTo>
                <a:lnTo>
                  <a:pt x="2" y="1325"/>
                </a:lnTo>
                <a:lnTo>
                  <a:pt x="335" y="1129"/>
                </a:lnTo>
                <a:lnTo>
                  <a:pt x="638" y="1324"/>
                </a:lnTo>
                <a:close/>
              </a:path>
            </a:pathLst>
          </a:custGeom>
          <a:solidFill>
            <a:srgbClr val="3B64DA"/>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l" defTabSz="914400" rtl="0" eaLnBrk="1" fontAlgn="auto" latinLnBrk="0" hangingPunct="1">
              <a:lnSpc>
                <a:spcPct val="120000"/>
              </a:lnSpc>
              <a:spcBef>
                <a:spcPts val="0"/>
              </a:spcBef>
              <a:spcAft>
                <a:spcPts val="0"/>
              </a:spcAft>
              <a:buClrTx/>
              <a:buSzTx/>
              <a:buFontTx/>
              <a:buNone/>
              <a:defRPr/>
            </a:pPr>
            <a:endParaRPr kumimoji="0" lang="en-US" sz="900" b="0" i="0" u="none" strike="noStrike" kern="1200" cap="none" spc="0" normalizeH="0" baseline="0" noProof="0">
              <a:ln>
                <a:noFill/>
              </a:ln>
              <a:solidFill>
                <a:srgbClr val="4D4D4D"/>
              </a:solidFill>
              <a:effectLst/>
              <a:uLnTx/>
              <a:uFillTx/>
              <a:latin typeface="黑体" panose="02010609060101010101" charset="-122"/>
              <a:ea typeface="+mn-ea"/>
              <a:cs typeface="黑体" panose="02010609060101010101" charset="-122"/>
            </a:endParaRPr>
          </a:p>
        </p:txBody>
      </p:sp>
      <p:sp>
        <p:nvSpPr>
          <p:cNvPr id="8" name="MH_Other_3"/>
          <p:cNvSpPr>
            <a:spLocks noChangeAspect="1"/>
          </p:cNvSpPr>
          <p:nvPr>
            <p:custDataLst>
              <p:tags r:id="rId4"/>
            </p:custDataLst>
          </p:nvPr>
        </p:nvSpPr>
        <p:spPr bwMode="auto">
          <a:xfrm>
            <a:off x="3259773" y="2982278"/>
            <a:ext cx="1377950" cy="1450975"/>
          </a:xfrm>
          <a:custGeom>
            <a:avLst/>
            <a:gdLst>
              <a:gd name="T0" fmla="*/ 1096 w 1295"/>
              <a:gd name="T1" fmla="*/ 1023 h 1364"/>
              <a:gd name="T2" fmla="*/ 1276 w 1295"/>
              <a:gd name="T3" fmla="*/ 728 h 1364"/>
              <a:gd name="T4" fmla="*/ 1232 w 1295"/>
              <a:gd name="T5" fmla="*/ 726 h 1364"/>
              <a:gd name="T6" fmla="*/ 1187 w 1295"/>
              <a:gd name="T7" fmla="*/ 722 h 1364"/>
              <a:gd name="T8" fmla="*/ 1131 w 1295"/>
              <a:gd name="T9" fmla="*/ 711 h 1364"/>
              <a:gd name="T10" fmla="*/ 1103 w 1295"/>
              <a:gd name="T11" fmla="*/ 704 h 1364"/>
              <a:gd name="T12" fmla="*/ 1050 w 1295"/>
              <a:gd name="T13" fmla="*/ 687 h 1364"/>
              <a:gd name="T14" fmla="*/ 1023 w 1295"/>
              <a:gd name="T15" fmla="*/ 677 h 1364"/>
              <a:gd name="T16" fmla="*/ 973 w 1295"/>
              <a:gd name="T17" fmla="*/ 653 h 1364"/>
              <a:gd name="T18" fmla="*/ 949 w 1295"/>
              <a:gd name="T19" fmla="*/ 638 h 1364"/>
              <a:gd name="T20" fmla="*/ 902 w 1295"/>
              <a:gd name="T21" fmla="*/ 608 h 1364"/>
              <a:gd name="T22" fmla="*/ 880 w 1295"/>
              <a:gd name="T23" fmla="*/ 591 h 1364"/>
              <a:gd name="T24" fmla="*/ 837 w 1295"/>
              <a:gd name="T25" fmla="*/ 556 h 1364"/>
              <a:gd name="T26" fmla="*/ 799 w 1295"/>
              <a:gd name="T27" fmla="*/ 517 h 1364"/>
              <a:gd name="T28" fmla="*/ 781 w 1295"/>
              <a:gd name="T29" fmla="*/ 496 h 1364"/>
              <a:gd name="T30" fmla="*/ 747 w 1295"/>
              <a:gd name="T31" fmla="*/ 451 h 1364"/>
              <a:gd name="T32" fmla="*/ 725 w 1295"/>
              <a:gd name="T33" fmla="*/ 417 h 1364"/>
              <a:gd name="T34" fmla="*/ 703 w 1295"/>
              <a:gd name="T35" fmla="*/ 380 h 1364"/>
              <a:gd name="T36" fmla="*/ 680 w 1295"/>
              <a:gd name="T37" fmla="*/ 330 h 1364"/>
              <a:gd name="T38" fmla="*/ 670 w 1295"/>
              <a:gd name="T39" fmla="*/ 303 h 1364"/>
              <a:gd name="T40" fmla="*/ 657 w 1295"/>
              <a:gd name="T41" fmla="*/ 263 h 1364"/>
              <a:gd name="T42" fmla="*/ 646 w 1295"/>
              <a:gd name="T43" fmla="*/ 221 h 1364"/>
              <a:gd name="T44" fmla="*/ 322 w 1295"/>
              <a:gd name="T45" fmla="*/ 0 h 1364"/>
              <a:gd name="T46" fmla="*/ 2 w 1295"/>
              <a:gd name="T47" fmla="*/ 222 h 1364"/>
              <a:gd name="T48" fmla="*/ 10 w 1295"/>
              <a:gd name="T49" fmla="*/ 282 h 1364"/>
              <a:gd name="T50" fmla="*/ 21 w 1295"/>
              <a:gd name="T51" fmla="*/ 343 h 1364"/>
              <a:gd name="T52" fmla="*/ 35 w 1295"/>
              <a:gd name="T53" fmla="*/ 401 h 1364"/>
              <a:gd name="T54" fmla="*/ 51 w 1295"/>
              <a:gd name="T55" fmla="*/ 458 h 1364"/>
              <a:gd name="T56" fmla="*/ 69 w 1295"/>
              <a:gd name="T57" fmla="*/ 516 h 1364"/>
              <a:gd name="T58" fmla="*/ 91 w 1295"/>
              <a:gd name="T59" fmla="*/ 571 h 1364"/>
              <a:gd name="T60" fmla="*/ 115 w 1295"/>
              <a:gd name="T61" fmla="*/ 624 h 1364"/>
              <a:gd name="T62" fmla="*/ 141 w 1295"/>
              <a:gd name="T63" fmla="*/ 678 h 1364"/>
              <a:gd name="T64" fmla="*/ 169 w 1295"/>
              <a:gd name="T65" fmla="*/ 729 h 1364"/>
              <a:gd name="T66" fmla="*/ 200 w 1295"/>
              <a:gd name="T67" fmla="*/ 779 h 1364"/>
              <a:gd name="T68" fmla="*/ 233 w 1295"/>
              <a:gd name="T69" fmla="*/ 828 h 1364"/>
              <a:gd name="T70" fmla="*/ 268 w 1295"/>
              <a:gd name="T71" fmla="*/ 874 h 1364"/>
              <a:gd name="T72" fmla="*/ 305 w 1295"/>
              <a:gd name="T73" fmla="*/ 919 h 1364"/>
              <a:gd name="T74" fmla="*/ 344 w 1295"/>
              <a:gd name="T75" fmla="*/ 962 h 1364"/>
              <a:gd name="T76" fmla="*/ 385 w 1295"/>
              <a:gd name="T77" fmla="*/ 1004 h 1364"/>
              <a:gd name="T78" fmla="*/ 428 w 1295"/>
              <a:gd name="T79" fmla="*/ 1043 h 1364"/>
              <a:gd name="T80" fmla="*/ 473 w 1295"/>
              <a:gd name="T81" fmla="*/ 1081 h 1364"/>
              <a:gd name="T82" fmla="*/ 519 w 1295"/>
              <a:gd name="T83" fmla="*/ 1116 h 1364"/>
              <a:gd name="T84" fmla="*/ 567 w 1295"/>
              <a:gd name="T85" fmla="*/ 1151 h 1364"/>
              <a:gd name="T86" fmla="*/ 616 w 1295"/>
              <a:gd name="T87" fmla="*/ 1182 h 1364"/>
              <a:gd name="T88" fmla="*/ 667 w 1295"/>
              <a:gd name="T89" fmla="*/ 1211 h 1364"/>
              <a:gd name="T90" fmla="*/ 720 w 1295"/>
              <a:gd name="T91" fmla="*/ 1237 h 1364"/>
              <a:gd name="T92" fmla="*/ 774 w 1295"/>
              <a:gd name="T93" fmla="*/ 1262 h 1364"/>
              <a:gd name="T94" fmla="*/ 828 w 1295"/>
              <a:gd name="T95" fmla="*/ 1283 h 1364"/>
              <a:gd name="T96" fmla="*/ 885 w 1295"/>
              <a:gd name="T97" fmla="*/ 1304 h 1364"/>
              <a:gd name="T98" fmla="*/ 942 w 1295"/>
              <a:gd name="T99" fmla="*/ 1321 h 1364"/>
              <a:gd name="T100" fmla="*/ 1001 w 1295"/>
              <a:gd name="T101" fmla="*/ 1335 h 1364"/>
              <a:gd name="T102" fmla="*/ 1061 w 1295"/>
              <a:gd name="T103" fmla="*/ 1346 h 1364"/>
              <a:gd name="T104" fmla="*/ 1121 w 1295"/>
              <a:gd name="T105" fmla="*/ 1355 h 1364"/>
              <a:gd name="T106" fmla="*/ 1182 w 1295"/>
              <a:gd name="T107" fmla="*/ 1361 h 1364"/>
              <a:gd name="T108" fmla="*/ 1245 w 1295"/>
              <a:gd name="T109" fmla="*/ 1364 h 1364"/>
              <a:gd name="T110" fmla="*/ 1281 w 1295"/>
              <a:gd name="T111" fmla="*/ 1364 h 1364"/>
              <a:gd name="T112" fmla="*/ 1290 w 1295"/>
              <a:gd name="T113" fmla="*/ 1362 h 1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95" h="1364">
                <a:moveTo>
                  <a:pt x="1295" y="1362"/>
                </a:moveTo>
                <a:lnTo>
                  <a:pt x="1096" y="1023"/>
                </a:lnTo>
                <a:lnTo>
                  <a:pt x="1295" y="727"/>
                </a:lnTo>
                <a:lnTo>
                  <a:pt x="1276" y="728"/>
                </a:lnTo>
                <a:lnTo>
                  <a:pt x="1246" y="727"/>
                </a:lnTo>
                <a:lnTo>
                  <a:pt x="1232" y="726"/>
                </a:lnTo>
                <a:lnTo>
                  <a:pt x="1217" y="725"/>
                </a:lnTo>
                <a:lnTo>
                  <a:pt x="1187" y="722"/>
                </a:lnTo>
                <a:lnTo>
                  <a:pt x="1159" y="717"/>
                </a:lnTo>
                <a:lnTo>
                  <a:pt x="1131" y="711"/>
                </a:lnTo>
                <a:lnTo>
                  <a:pt x="1117" y="708"/>
                </a:lnTo>
                <a:lnTo>
                  <a:pt x="1103" y="704"/>
                </a:lnTo>
                <a:lnTo>
                  <a:pt x="1076" y="696"/>
                </a:lnTo>
                <a:lnTo>
                  <a:pt x="1050" y="687"/>
                </a:lnTo>
                <a:lnTo>
                  <a:pt x="1037" y="682"/>
                </a:lnTo>
                <a:lnTo>
                  <a:pt x="1023" y="677"/>
                </a:lnTo>
                <a:lnTo>
                  <a:pt x="998" y="665"/>
                </a:lnTo>
                <a:lnTo>
                  <a:pt x="973" y="653"/>
                </a:lnTo>
                <a:lnTo>
                  <a:pt x="961" y="646"/>
                </a:lnTo>
                <a:lnTo>
                  <a:pt x="949" y="638"/>
                </a:lnTo>
                <a:lnTo>
                  <a:pt x="925" y="623"/>
                </a:lnTo>
                <a:lnTo>
                  <a:pt x="902" y="608"/>
                </a:lnTo>
                <a:lnTo>
                  <a:pt x="891" y="600"/>
                </a:lnTo>
                <a:lnTo>
                  <a:pt x="880" y="591"/>
                </a:lnTo>
                <a:lnTo>
                  <a:pt x="858" y="574"/>
                </a:lnTo>
                <a:lnTo>
                  <a:pt x="837" y="556"/>
                </a:lnTo>
                <a:lnTo>
                  <a:pt x="818" y="537"/>
                </a:lnTo>
                <a:lnTo>
                  <a:pt x="799" y="517"/>
                </a:lnTo>
                <a:lnTo>
                  <a:pt x="790" y="506"/>
                </a:lnTo>
                <a:lnTo>
                  <a:pt x="781" y="496"/>
                </a:lnTo>
                <a:lnTo>
                  <a:pt x="764" y="473"/>
                </a:lnTo>
                <a:lnTo>
                  <a:pt x="747" y="451"/>
                </a:lnTo>
                <a:lnTo>
                  <a:pt x="732" y="428"/>
                </a:lnTo>
                <a:lnTo>
                  <a:pt x="725" y="417"/>
                </a:lnTo>
                <a:lnTo>
                  <a:pt x="718" y="405"/>
                </a:lnTo>
                <a:lnTo>
                  <a:pt x="703" y="380"/>
                </a:lnTo>
                <a:lnTo>
                  <a:pt x="691" y="355"/>
                </a:lnTo>
                <a:lnTo>
                  <a:pt x="680" y="330"/>
                </a:lnTo>
                <a:lnTo>
                  <a:pt x="675" y="316"/>
                </a:lnTo>
                <a:lnTo>
                  <a:pt x="670" y="303"/>
                </a:lnTo>
                <a:lnTo>
                  <a:pt x="661" y="276"/>
                </a:lnTo>
                <a:lnTo>
                  <a:pt x="657" y="263"/>
                </a:lnTo>
                <a:lnTo>
                  <a:pt x="653" y="249"/>
                </a:lnTo>
                <a:lnTo>
                  <a:pt x="646" y="221"/>
                </a:lnTo>
                <a:lnTo>
                  <a:pt x="641" y="193"/>
                </a:lnTo>
                <a:lnTo>
                  <a:pt x="322" y="0"/>
                </a:lnTo>
                <a:lnTo>
                  <a:pt x="0" y="191"/>
                </a:lnTo>
                <a:lnTo>
                  <a:pt x="2" y="222"/>
                </a:lnTo>
                <a:lnTo>
                  <a:pt x="6" y="252"/>
                </a:lnTo>
                <a:lnTo>
                  <a:pt x="10" y="282"/>
                </a:lnTo>
                <a:lnTo>
                  <a:pt x="15" y="312"/>
                </a:lnTo>
                <a:lnTo>
                  <a:pt x="21" y="343"/>
                </a:lnTo>
                <a:lnTo>
                  <a:pt x="27" y="372"/>
                </a:lnTo>
                <a:lnTo>
                  <a:pt x="35" y="401"/>
                </a:lnTo>
                <a:lnTo>
                  <a:pt x="42" y="430"/>
                </a:lnTo>
                <a:lnTo>
                  <a:pt x="51" y="458"/>
                </a:lnTo>
                <a:lnTo>
                  <a:pt x="60" y="488"/>
                </a:lnTo>
                <a:lnTo>
                  <a:pt x="69" y="516"/>
                </a:lnTo>
                <a:lnTo>
                  <a:pt x="81" y="543"/>
                </a:lnTo>
                <a:lnTo>
                  <a:pt x="91" y="571"/>
                </a:lnTo>
                <a:lnTo>
                  <a:pt x="103" y="598"/>
                </a:lnTo>
                <a:lnTo>
                  <a:pt x="115" y="624"/>
                </a:lnTo>
                <a:lnTo>
                  <a:pt x="128" y="652"/>
                </a:lnTo>
                <a:lnTo>
                  <a:pt x="141" y="678"/>
                </a:lnTo>
                <a:lnTo>
                  <a:pt x="155" y="704"/>
                </a:lnTo>
                <a:lnTo>
                  <a:pt x="169" y="729"/>
                </a:lnTo>
                <a:lnTo>
                  <a:pt x="184" y="754"/>
                </a:lnTo>
                <a:lnTo>
                  <a:pt x="200" y="779"/>
                </a:lnTo>
                <a:lnTo>
                  <a:pt x="216" y="803"/>
                </a:lnTo>
                <a:lnTo>
                  <a:pt x="233" y="828"/>
                </a:lnTo>
                <a:lnTo>
                  <a:pt x="251" y="851"/>
                </a:lnTo>
                <a:lnTo>
                  <a:pt x="268" y="874"/>
                </a:lnTo>
                <a:lnTo>
                  <a:pt x="287" y="897"/>
                </a:lnTo>
                <a:lnTo>
                  <a:pt x="305" y="919"/>
                </a:lnTo>
                <a:lnTo>
                  <a:pt x="324" y="941"/>
                </a:lnTo>
                <a:lnTo>
                  <a:pt x="344" y="962"/>
                </a:lnTo>
                <a:lnTo>
                  <a:pt x="364" y="984"/>
                </a:lnTo>
                <a:lnTo>
                  <a:pt x="385" y="1004"/>
                </a:lnTo>
                <a:lnTo>
                  <a:pt x="407" y="1024"/>
                </a:lnTo>
                <a:lnTo>
                  <a:pt x="428" y="1043"/>
                </a:lnTo>
                <a:lnTo>
                  <a:pt x="450" y="1062"/>
                </a:lnTo>
                <a:lnTo>
                  <a:pt x="473" y="1081"/>
                </a:lnTo>
                <a:lnTo>
                  <a:pt x="495" y="1099"/>
                </a:lnTo>
                <a:lnTo>
                  <a:pt x="519" y="1116"/>
                </a:lnTo>
                <a:lnTo>
                  <a:pt x="542" y="1134"/>
                </a:lnTo>
                <a:lnTo>
                  <a:pt x="567" y="1151"/>
                </a:lnTo>
                <a:lnTo>
                  <a:pt x="592" y="1166"/>
                </a:lnTo>
                <a:lnTo>
                  <a:pt x="616" y="1182"/>
                </a:lnTo>
                <a:lnTo>
                  <a:pt x="642" y="1196"/>
                </a:lnTo>
                <a:lnTo>
                  <a:pt x="667" y="1211"/>
                </a:lnTo>
                <a:lnTo>
                  <a:pt x="693" y="1224"/>
                </a:lnTo>
                <a:lnTo>
                  <a:pt x="720" y="1237"/>
                </a:lnTo>
                <a:lnTo>
                  <a:pt x="747" y="1250"/>
                </a:lnTo>
                <a:lnTo>
                  <a:pt x="774" y="1262"/>
                </a:lnTo>
                <a:lnTo>
                  <a:pt x="801" y="1273"/>
                </a:lnTo>
                <a:lnTo>
                  <a:pt x="828" y="1283"/>
                </a:lnTo>
                <a:lnTo>
                  <a:pt x="856" y="1294"/>
                </a:lnTo>
                <a:lnTo>
                  <a:pt x="885" y="1304"/>
                </a:lnTo>
                <a:lnTo>
                  <a:pt x="914" y="1312"/>
                </a:lnTo>
                <a:lnTo>
                  <a:pt x="942" y="1321"/>
                </a:lnTo>
                <a:lnTo>
                  <a:pt x="971" y="1328"/>
                </a:lnTo>
                <a:lnTo>
                  <a:pt x="1001" y="1335"/>
                </a:lnTo>
                <a:lnTo>
                  <a:pt x="1030" y="1341"/>
                </a:lnTo>
                <a:lnTo>
                  <a:pt x="1061" y="1346"/>
                </a:lnTo>
                <a:lnTo>
                  <a:pt x="1091" y="1351"/>
                </a:lnTo>
                <a:lnTo>
                  <a:pt x="1121" y="1355"/>
                </a:lnTo>
                <a:lnTo>
                  <a:pt x="1151" y="1358"/>
                </a:lnTo>
                <a:lnTo>
                  <a:pt x="1182" y="1361"/>
                </a:lnTo>
                <a:lnTo>
                  <a:pt x="1214" y="1363"/>
                </a:lnTo>
                <a:lnTo>
                  <a:pt x="1245" y="1364"/>
                </a:lnTo>
                <a:lnTo>
                  <a:pt x="1276" y="1364"/>
                </a:lnTo>
                <a:lnTo>
                  <a:pt x="1281" y="1364"/>
                </a:lnTo>
                <a:lnTo>
                  <a:pt x="1285" y="1363"/>
                </a:lnTo>
                <a:lnTo>
                  <a:pt x="1290" y="1362"/>
                </a:lnTo>
                <a:lnTo>
                  <a:pt x="1295" y="1362"/>
                </a:lnTo>
                <a:close/>
              </a:path>
            </a:pathLst>
          </a:custGeom>
          <a:solidFill>
            <a:srgbClr val="96BAF6"/>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l" defTabSz="914400" rtl="0" eaLnBrk="1" fontAlgn="auto" latinLnBrk="0" hangingPunct="1">
              <a:lnSpc>
                <a:spcPct val="120000"/>
              </a:lnSpc>
              <a:spcBef>
                <a:spcPts val="0"/>
              </a:spcBef>
              <a:spcAft>
                <a:spcPts val="0"/>
              </a:spcAft>
              <a:buClrTx/>
              <a:buSzTx/>
              <a:buFontTx/>
              <a:buNone/>
              <a:defRPr/>
            </a:pPr>
            <a:endParaRPr kumimoji="0" lang="en-US" sz="900" b="0" i="0" u="none" strike="noStrike" kern="1200" cap="none" spc="0" normalizeH="0" baseline="0" noProof="0">
              <a:ln>
                <a:noFill/>
              </a:ln>
              <a:solidFill>
                <a:srgbClr val="4D4D4D"/>
              </a:solidFill>
              <a:effectLst/>
              <a:uLnTx/>
              <a:uFillTx/>
              <a:latin typeface="黑体" panose="02010609060101010101" charset="-122"/>
              <a:ea typeface="+mn-ea"/>
              <a:cs typeface="黑体" panose="02010609060101010101" charset="-122"/>
            </a:endParaRPr>
          </a:p>
        </p:txBody>
      </p:sp>
      <p:sp>
        <p:nvSpPr>
          <p:cNvPr id="9" name="MH_Other_4"/>
          <p:cNvSpPr>
            <a:spLocks noChangeAspect="1"/>
          </p:cNvSpPr>
          <p:nvPr>
            <p:custDataLst>
              <p:tags r:id="rId5"/>
            </p:custDataLst>
          </p:nvPr>
        </p:nvSpPr>
        <p:spPr bwMode="auto">
          <a:xfrm>
            <a:off x="4504373" y="3118803"/>
            <a:ext cx="1473200" cy="1311275"/>
          </a:xfrm>
          <a:custGeom>
            <a:avLst/>
            <a:gdLst>
              <a:gd name="T0" fmla="*/ 0 w 1385"/>
              <a:gd name="T1" fmla="*/ 903 h 1233"/>
              <a:gd name="T2" fmla="*/ 221 w 1385"/>
              <a:gd name="T3" fmla="*/ 588 h 1233"/>
              <a:gd name="T4" fmla="*/ 262 w 1385"/>
              <a:gd name="T5" fmla="*/ 579 h 1233"/>
              <a:gd name="T6" fmla="*/ 302 w 1385"/>
              <a:gd name="T7" fmla="*/ 567 h 1233"/>
              <a:gd name="T8" fmla="*/ 354 w 1385"/>
              <a:gd name="T9" fmla="*/ 548 h 1233"/>
              <a:gd name="T10" fmla="*/ 391 w 1385"/>
              <a:gd name="T11" fmla="*/ 531 h 1233"/>
              <a:gd name="T12" fmla="*/ 427 w 1385"/>
              <a:gd name="T13" fmla="*/ 511 h 1233"/>
              <a:gd name="T14" fmla="*/ 472 w 1385"/>
              <a:gd name="T15" fmla="*/ 482 h 1233"/>
              <a:gd name="T16" fmla="*/ 506 w 1385"/>
              <a:gd name="T17" fmla="*/ 458 h 1233"/>
              <a:gd name="T18" fmla="*/ 526 w 1385"/>
              <a:gd name="T19" fmla="*/ 441 h 1233"/>
              <a:gd name="T20" fmla="*/ 546 w 1385"/>
              <a:gd name="T21" fmla="*/ 423 h 1233"/>
              <a:gd name="T22" fmla="*/ 565 w 1385"/>
              <a:gd name="T23" fmla="*/ 405 h 1233"/>
              <a:gd name="T24" fmla="*/ 584 w 1385"/>
              <a:gd name="T25" fmla="*/ 385 h 1233"/>
              <a:gd name="T26" fmla="*/ 610 w 1385"/>
              <a:gd name="T27" fmla="*/ 353 h 1233"/>
              <a:gd name="T28" fmla="*/ 642 w 1385"/>
              <a:gd name="T29" fmla="*/ 310 h 1233"/>
              <a:gd name="T30" fmla="*/ 671 w 1385"/>
              <a:gd name="T31" fmla="*/ 264 h 1233"/>
              <a:gd name="T32" fmla="*/ 689 w 1385"/>
              <a:gd name="T33" fmla="*/ 228 h 1233"/>
              <a:gd name="T34" fmla="*/ 705 w 1385"/>
              <a:gd name="T35" fmla="*/ 189 h 1233"/>
              <a:gd name="T36" fmla="*/ 723 w 1385"/>
              <a:gd name="T37" fmla="*/ 138 h 1233"/>
              <a:gd name="T38" fmla="*/ 737 w 1385"/>
              <a:gd name="T39" fmla="*/ 84 h 1233"/>
              <a:gd name="T40" fmla="*/ 746 w 1385"/>
              <a:gd name="T41" fmla="*/ 28 h 1233"/>
              <a:gd name="T42" fmla="*/ 748 w 1385"/>
              <a:gd name="T43" fmla="*/ 0 h 1233"/>
              <a:gd name="T44" fmla="*/ 1385 w 1385"/>
              <a:gd name="T45" fmla="*/ 4 h 1233"/>
              <a:gd name="T46" fmla="*/ 1382 w 1385"/>
              <a:gd name="T47" fmla="*/ 66 h 1233"/>
              <a:gd name="T48" fmla="*/ 1375 w 1385"/>
              <a:gd name="T49" fmla="*/ 126 h 1233"/>
              <a:gd name="T50" fmla="*/ 1366 w 1385"/>
              <a:gd name="T51" fmla="*/ 185 h 1233"/>
              <a:gd name="T52" fmla="*/ 1354 w 1385"/>
              <a:gd name="T53" fmla="*/ 245 h 1233"/>
              <a:gd name="T54" fmla="*/ 1339 w 1385"/>
              <a:gd name="T55" fmla="*/ 302 h 1233"/>
              <a:gd name="T56" fmla="*/ 1322 w 1385"/>
              <a:gd name="T57" fmla="*/ 359 h 1233"/>
              <a:gd name="T58" fmla="*/ 1301 w 1385"/>
              <a:gd name="T59" fmla="*/ 414 h 1233"/>
              <a:gd name="T60" fmla="*/ 1279 w 1385"/>
              <a:gd name="T61" fmla="*/ 468 h 1233"/>
              <a:gd name="T62" fmla="*/ 1255 w 1385"/>
              <a:gd name="T63" fmla="*/ 522 h 1233"/>
              <a:gd name="T64" fmla="*/ 1228 w 1385"/>
              <a:gd name="T65" fmla="*/ 573 h 1233"/>
              <a:gd name="T66" fmla="*/ 1200 w 1385"/>
              <a:gd name="T67" fmla="*/ 623 h 1233"/>
              <a:gd name="T68" fmla="*/ 1169 w 1385"/>
              <a:gd name="T69" fmla="*/ 671 h 1233"/>
              <a:gd name="T70" fmla="*/ 1135 w 1385"/>
              <a:gd name="T71" fmla="*/ 719 h 1233"/>
              <a:gd name="T72" fmla="*/ 1099 w 1385"/>
              <a:gd name="T73" fmla="*/ 764 h 1233"/>
              <a:gd name="T74" fmla="*/ 1062 w 1385"/>
              <a:gd name="T75" fmla="*/ 808 h 1233"/>
              <a:gd name="T76" fmla="*/ 1023 w 1385"/>
              <a:gd name="T77" fmla="*/ 851 h 1233"/>
              <a:gd name="T78" fmla="*/ 982 w 1385"/>
              <a:gd name="T79" fmla="*/ 891 h 1233"/>
              <a:gd name="T80" fmla="*/ 939 w 1385"/>
              <a:gd name="T81" fmla="*/ 929 h 1233"/>
              <a:gd name="T82" fmla="*/ 895 w 1385"/>
              <a:gd name="T83" fmla="*/ 965 h 1233"/>
              <a:gd name="T84" fmla="*/ 849 w 1385"/>
              <a:gd name="T85" fmla="*/ 1000 h 1233"/>
              <a:gd name="T86" fmla="*/ 801 w 1385"/>
              <a:gd name="T87" fmla="*/ 1032 h 1233"/>
              <a:gd name="T88" fmla="*/ 752 w 1385"/>
              <a:gd name="T89" fmla="*/ 1063 h 1233"/>
              <a:gd name="T90" fmla="*/ 701 w 1385"/>
              <a:gd name="T91" fmla="*/ 1090 h 1233"/>
              <a:gd name="T92" fmla="*/ 649 w 1385"/>
              <a:gd name="T93" fmla="*/ 1116 h 1233"/>
              <a:gd name="T94" fmla="*/ 595 w 1385"/>
              <a:gd name="T95" fmla="*/ 1139 h 1233"/>
              <a:gd name="T96" fmla="*/ 541 w 1385"/>
              <a:gd name="T97" fmla="*/ 1161 h 1233"/>
              <a:gd name="T98" fmla="*/ 485 w 1385"/>
              <a:gd name="T99" fmla="*/ 1180 h 1233"/>
              <a:gd name="T100" fmla="*/ 428 w 1385"/>
              <a:gd name="T101" fmla="*/ 1196 h 1233"/>
              <a:gd name="T102" fmla="*/ 370 w 1385"/>
              <a:gd name="T103" fmla="*/ 1209 h 1233"/>
              <a:gd name="T104" fmla="*/ 311 w 1385"/>
              <a:gd name="T105" fmla="*/ 1220 h 1233"/>
              <a:gd name="T106" fmla="*/ 251 w 1385"/>
              <a:gd name="T107" fmla="*/ 1228 h 1233"/>
              <a:gd name="T108" fmla="*/ 191 w 1385"/>
              <a:gd name="T109" fmla="*/ 1233 h 1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85" h="1233">
                <a:moveTo>
                  <a:pt x="191" y="1233"/>
                </a:moveTo>
                <a:lnTo>
                  <a:pt x="0" y="903"/>
                </a:lnTo>
                <a:lnTo>
                  <a:pt x="194" y="592"/>
                </a:lnTo>
                <a:lnTo>
                  <a:pt x="221" y="588"/>
                </a:lnTo>
                <a:lnTo>
                  <a:pt x="248" y="582"/>
                </a:lnTo>
                <a:lnTo>
                  <a:pt x="262" y="579"/>
                </a:lnTo>
                <a:lnTo>
                  <a:pt x="275" y="575"/>
                </a:lnTo>
                <a:lnTo>
                  <a:pt x="302" y="567"/>
                </a:lnTo>
                <a:lnTo>
                  <a:pt x="327" y="558"/>
                </a:lnTo>
                <a:lnTo>
                  <a:pt x="354" y="548"/>
                </a:lnTo>
                <a:lnTo>
                  <a:pt x="379" y="537"/>
                </a:lnTo>
                <a:lnTo>
                  <a:pt x="391" y="531"/>
                </a:lnTo>
                <a:lnTo>
                  <a:pt x="403" y="525"/>
                </a:lnTo>
                <a:lnTo>
                  <a:pt x="427" y="511"/>
                </a:lnTo>
                <a:lnTo>
                  <a:pt x="450" y="497"/>
                </a:lnTo>
                <a:lnTo>
                  <a:pt x="472" y="482"/>
                </a:lnTo>
                <a:lnTo>
                  <a:pt x="494" y="467"/>
                </a:lnTo>
                <a:lnTo>
                  <a:pt x="506" y="458"/>
                </a:lnTo>
                <a:lnTo>
                  <a:pt x="516" y="450"/>
                </a:lnTo>
                <a:lnTo>
                  <a:pt x="526" y="441"/>
                </a:lnTo>
                <a:lnTo>
                  <a:pt x="536" y="432"/>
                </a:lnTo>
                <a:lnTo>
                  <a:pt x="546" y="423"/>
                </a:lnTo>
                <a:lnTo>
                  <a:pt x="556" y="414"/>
                </a:lnTo>
                <a:lnTo>
                  <a:pt x="565" y="405"/>
                </a:lnTo>
                <a:lnTo>
                  <a:pt x="575" y="395"/>
                </a:lnTo>
                <a:lnTo>
                  <a:pt x="584" y="385"/>
                </a:lnTo>
                <a:lnTo>
                  <a:pt x="593" y="375"/>
                </a:lnTo>
                <a:lnTo>
                  <a:pt x="610" y="353"/>
                </a:lnTo>
                <a:lnTo>
                  <a:pt x="626" y="332"/>
                </a:lnTo>
                <a:lnTo>
                  <a:pt x="642" y="310"/>
                </a:lnTo>
                <a:lnTo>
                  <a:pt x="656" y="287"/>
                </a:lnTo>
                <a:lnTo>
                  <a:pt x="671" y="264"/>
                </a:lnTo>
                <a:lnTo>
                  <a:pt x="683" y="240"/>
                </a:lnTo>
                <a:lnTo>
                  <a:pt x="689" y="228"/>
                </a:lnTo>
                <a:lnTo>
                  <a:pt x="695" y="215"/>
                </a:lnTo>
                <a:lnTo>
                  <a:pt x="705" y="189"/>
                </a:lnTo>
                <a:lnTo>
                  <a:pt x="715" y="164"/>
                </a:lnTo>
                <a:lnTo>
                  <a:pt x="723" y="138"/>
                </a:lnTo>
                <a:lnTo>
                  <a:pt x="731" y="111"/>
                </a:lnTo>
                <a:lnTo>
                  <a:pt x="737" y="84"/>
                </a:lnTo>
                <a:lnTo>
                  <a:pt x="742" y="57"/>
                </a:lnTo>
                <a:lnTo>
                  <a:pt x="746" y="28"/>
                </a:lnTo>
                <a:lnTo>
                  <a:pt x="747" y="14"/>
                </a:lnTo>
                <a:lnTo>
                  <a:pt x="748" y="0"/>
                </a:lnTo>
                <a:lnTo>
                  <a:pt x="1032" y="202"/>
                </a:lnTo>
                <a:lnTo>
                  <a:pt x="1385" y="4"/>
                </a:lnTo>
                <a:lnTo>
                  <a:pt x="1384" y="36"/>
                </a:lnTo>
                <a:lnTo>
                  <a:pt x="1382" y="66"/>
                </a:lnTo>
                <a:lnTo>
                  <a:pt x="1379" y="96"/>
                </a:lnTo>
                <a:lnTo>
                  <a:pt x="1375" y="126"/>
                </a:lnTo>
                <a:lnTo>
                  <a:pt x="1371" y="156"/>
                </a:lnTo>
                <a:lnTo>
                  <a:pt x="1366" y="185"/>
                </a:lnTo>
                <a:lnTo>
                  <a:pt x="1360" y="216"/>
                </a:lnTo>
                <a:lnTo>
                  <a:pt x="1354" y="245"/>
                </a:lnTo>
                <a:lnTo>
                  <a:pt x="1347" y="273"/>
                </a:lnTo>
                <a:lnTo>
                  <a:pt x="1339" y="302"/>
                </a:lnTo>
                <a:lnTo>
                  <a:pt x="1331" y="330"/>
                </a:lnTo>
                <a:lnTo>
                  <a:pt x="1322" y="359"/>
                </a:lnTo>
                <a:lnTo>
                  <a:pt x="1313" y="387"/>
                </a:lnTo>
                <a:lnTo>
                  <a:pt x="1301" y="414"/>
                </a:lnTo>
                <a:lnTo>
                  <a:pt x="1291" y="441"/>
                </a:lnTo>
                <a:lnTo>
                  <a:pt x="1279" y="468"/>
                </a:lnTo>
                <a:lnTo>
                  <a:pt x="1268" y="494"/>
                </a:lnTo>
                <a:lnTo>
                  <a:pt x="1255" y="522"/>
                </a:lnTo>
                <a:lnTo>
                  <a:pt x="1242" y="547"/>
                </a:lnTo>
                <a:lnTo>
                  <a:pt x="1228" y="573"/>
                </a:lnTo>
                <a:lnTo>
                  <a:pt x="1214" y="598"/>
                </a:lnTo>
                <a:lnTo>
                  <a:pt x="1200" y="623"/>
                </a:lnTo>
                <a:lnTo>
                  <a:pt x="1184" y="647"/>
                </a:lnTo>
                <a:lnTo>
                  <a:pt x="1169" y="671"/>
                </a:lnTo>
                <a:lnTo>
                  <a:pt x="1152" y="696"/>
                </a:lnTo>
                <a:lnTo>
                  <a:pt x="1135" y="719"/>
                </a:lnTo>
                <a:lnTo>
                  <a:pt x="1117" y="742"/>
                </a:lnTo>
                <a:lnTo>
                  <a:pt x="1099" y="764"/>
                </a:lnTo>
                <a:lnTo>
                  <a:pt x="1081" y="786"/>
                </a:lnTo>
                <a:lnTo>
                  <a:pt x="1062" y="808"/>
                </a:lnTo>
                <a:lnTo>
                  <a:pt x="1043" y="829"/>
                </a:lnTo>
                <a:lnTo>
                  <a:pt x="1023" y="851"/>
                </a:lnTo>
                <a:lnTo>
                  <a:pt x="1003" y="871"/>
                </a:lnTo>
                <a:lnTo>
                  <a:pt x="982" y="891"/>
                </a:lnTo>
                <a:lnTo>
                  <a:pt x="961" y="910"/>
                </a:lnTo>
                <a:lnTo>
                  <a:pt x="939" y="929"/>
                </a:lnTo>
                <a:lnTo>
                  <a:pt x="917" y="947"/>
                </a:lnTo>
                <a:lnTo>
                  <a:pt x="895" y="965"/>
                </a:lnTo>
                <a:lnTo>
                  <a:pt x="872" y="982"/>
                </a:lnTo>
                <a:lnTo>
                  <a:pt x="849" y="1000"/>
                </a:lnTo>
                <a:lnTo>
                  <a:pt x="826" y="1017"/>
                </a:lnTo>
                <a:lnTo>
                  <a:pt x="801" y="1032"/>
                </a:lnTo>
                <a:lnTo>
                  <a:pt x="776" y="1048"/>
                </a:lnTo>
                <a:lnTo>
                  <a:pt x="752" y="1063"/>
                </a:lnTo>
                <a:lnTo>
                  <a:pt x="727" y="1077"/>
                </a:lnTo>
                <a:lnTo>
                  <a:pt x="701" y="1090"/>
                </a:lnTo>
                <a:lnTo>
                  <a:pt x="676" y="1104"/>
                </a:lnTo>
                <a:lnTo>
                  <a:pt x="649" y="1116"/>
                </a:lnTo>
                <a:lnTo>
                  <a:pt x="622" y="1128"/>
                </a:lnTo>
                <a:lnTo>
                  <a:pt x="595" y="1139"/>
                </a:lnTo>
                <a:lnTo>
                  <a:pt x="568" y="1150"/>
                </a:lnTo>
                <a:lnTo>
                  <a:pt x="541" y="1161"/>
                </a:lnTo>
                <a:lnTo>
                  <a:pt x="514" y="1171"/>
                </a:lnTo>
                <a:lnTo>
                  <a:pt x="485" y="1180"/>
                </a:lnTo>
                <a:lnTo>
                  <a:pt x="456" y="1188"/>
                </a:lnTo>
                <a:lnTo>
                  <a:pt x="428" y="1196"/>
                </a:lnTo>
                <a:lnTo>
                  <a:pt x="399" y="1203"/>
                </a:lnTo>
                <a:lnTo>
                  <a:pt x="370" y="1209"/>
                </a:lnTo>
                <a:lnTo>
                  <a:pt x="340" y="1215"/>
                </a:lnTo>
                <a:lnTo>
                  <a:pt x="311" y="1220"/>
                </a:lnTo>
                <a:lnTo>
                  <a:pt x="281" y="1224"/>
                </a:lnTo>
                <a:lnTo>
                  <a:pt x="251" y="1228"/>
                </a:lnTo>
                <a:lnTo>
                  <a:pt x="221" y="1231"/>
                </a:lnTo>
                <a:lnTo>
                  <a:pt x="191" y="1233"/>
                </a:lnTo>
                <a:close/>
              </a:path>
            </a:pathLst>
          </a:custGeom>
          <a:solidFill>
            <a:srgbClr val="7FA6F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33605" rIns="0" bIns="33605" anchor="ctr"/>
          <a:lstStyle/>
          <a:p>
            <a:pPr marL="137160" marR="0" lvl="0" indent="-137160" algn="l" defTabSz="914400" rtl="0" eaLnBrk="1" fontAlgn="auto" latinLnBrk="0" hangingPunct="1">
              <a:lnSpc>
                <a:spcPct val="120000"/>
              </a:lnSpc>
              <a:spcBef>
                <a:spcPts val="450"/>
              </a:spcBef>
              <a:spcAft>
                <a:spcPts val="450"/>
              </a:spcAft>
              <a:buClrTx/>
              <a:buSzTx/>
              <a:buFont typeface="Arial" panose="020B0604020202020204" pitchFamily="34" charset="0"/>
              <a:buChar char="•"/>
              <a:defRPr/>
            </a:pPr>
            <a:endParaRPr kumimoji="0" lang="en-US" sz="1050" b="0" i="0" u="none" strike="noStrike" kern="1200" cap="none" spc="0" normalizeH="0" baseline="0" noProof="0">
              <a:ln>
                <a:noFill/>
              </a:ln>
              <a:solidFill>
                <a:prstClr val="white"/>
              </a:solidFill>
              <a:effectLst/>
              <a:uLnTx/>
              <a:uFillTx/>
              <a:latin typeface="黑体" panose="02010609060101010101" charset="-122"/>
              <a:ea typeface="+mn-ea"/>
              <a:cs typeface="黑体" panose="02010609060101010101" charset="-122"/>
            </a:endParaRPr>
          </a:p>
        </p:txBody>
      </p:sp>
      <p:sp>
        <p:nvSpPr>
          <p:cNvPr id="354310" name="MH_Title_1"/>
          <p:cNvSpPr txBox="1"/>
          <p:nvPr>
            <p:custDataLst>
              <p:tags r:id="rId6"/>
            </p:custDataLst>
          </p:nvPr>
        </p:nvSpPr>
        <p:spPr>
          <a:xfrm>
            <a:off x="3990023" y="2780665"/>
            <a:ext cx="1295400" cy="561975"/>
          </a:xfrm>
          <a:prstGeom prst="rect">
            <a:avLst/>
          </a:prstGeom>
          <a:noFill/>
          <a:ln w="9525">
            <a:noFill/>
          </a:ln>
        </p:spPr>
        <p:txBody>
          <a:bodyPr lIns="68580" tIns="34290" rIns="68580" bIns="34290" anchor="ctr"/>
          <a:lstStyle/>
          <a:p>
            <a:pPr algn="ctr"/>
            <a:r>
              <a:rPr lang="en-US" altLang="zh-CN" sz="2000" dirty="0">
                <a:latin typeface="黑体" panose="02010609060101010101" charset="-122"/>
                <a:ea typeface="黑体" panose="02010609060101010101" charset="-122"/>
                <a:cs typeface="黑体" panose="02010609060101010101" charset="-122"/>
              </a:rPr>
              <a:t>&lt;img&gt;</a:t>
            </a:r>
          </a:p>
          <a:p>
            <a:pPr algn="ctr"/>
            <a:r>
              <a:rPr lang="en-US" altLang="zh-CN" sz="2000" dirty="0">
                <a:latin typeface="黑体" panose="02010609060101010101" charset="-122"/>
                <a:ea typeface="黑体" panose="02010609060101010101" charset="-122"/>
                <a:cs typeface="黑体" panose="02010609060101010101" charset="-122"/>
              </a:rPr>
              <a:t>标签常用属性</a:t>
            </a:r>
          </a:p>
        </p:txBody>
      </p:sp>
      <p:sp>
        <p:nvSpPr>
          <p:cNvPr id="354311" name="MH_SubTitle_1"/>
          <p:cNvSpPr txBox="1"/>
          <p:nvPr>
            <p:custDataLst>
              <p:tags r:id="rId7"/>
            </p:custDataLst>
          </p:nvPr>
        </p:nvSpPr>
        <p:spPr>
          <a:xfrm>
            <a:off x="630873" y="1443990"/>
            <a:ext cx="2705100" cy="1314450"/>
          </a:xfrm>
          <a:prstGeom prst="rect">
            <a:avLst/>
          </a:prstGeom>
          <a:noFill/>
          <a:ln w="9525">
            <a:noFill/>
          </a:ln>
        </p:spPr>
        <p:txBody>
          <a:bodyPr anchor="ctr"/>
          <a:lstStyle/>
          <a:p>
            <a:pPr algn="ctr">
              <a:lnSpc>
                <a:spcPct val="130000"/>
              </a:lnSpc>
              <a:buSzTx/>
            </a:pPr>
            <a:r>
              <a:rPr lang="da-DK" altLang="zh-CN" baseline="0">
                <a:solidFill>
                  <a:srgbClr val="3D74EB"/>
                </a:solidFill>
                <a:latin typeface="黑体" panose="02010609060101010101" charset="-122"/>
                <a:ea typeface="黑体" panose="02010609060101010101" charset="-122"/>
                <a:cs typeface="黑体" panose="02010609060101010101" charset="-122"/>
              </a:rPr>
              <a:t>要显示图片的url，必须有src属性</a:t>
            </a:r>
            <a:endParaRPr lang="da-DK" altLang="zh-CN" baseline="0" dirty="0">
              <a:solidFill>
                <a:srgbClr val="3D74EB"/>
              </a:solidFill>
              <a:latin typeface="黑体" panose="02010609060101010101" charset="-122"/>
              <a:ea typeface="黑体" panose="02010609060101010101" charset="-122"/>
              <a:cs typeface="黑体" panose="02010609060101010101" charset="-122"/>
            </a:endParaRPr>
          </a:p>
        </p:txBody>
      </p:sp>
      <p:sp>
        <p:nvSpPr>
          <p:cNvPr id="354312" name="MH_SubTitle_2"/>
          <p:cNvSpPr txBox="1"/>
          <p:nvPr>
            <p:custDataLst>
              <p:tags r:id="rId8"/>
            </p:custDataLst>
          </p:nvPr>
        </p:nvSpPr>
        <p:spPr>
          <a:xfrm>
            <a:off x="5880735" y="1443990"/>
            <a:ext cx="2705100" cy="1314450"/>
          </a:xfrm>
          <a:prstGeom prst="rect">
            <a:avLst/>
          </a:prstGeom>
          <a:noFill/>
          <a:ln w="9525">
            <a:noFill/>
          </a:ln>
        </p:spPr>
        <p:txBody>
          <a:bodyPr anchor="ctr"/>
          <a:lstStyle/>
          <a:p>
            <a:pPr algn="ctr">
              <a:lnSpc>
                <a:spcPct val="130000"/>
              </a:lnSpc>
              <a:buSzTx/>
            </a:pPr>
            <a:r>
              <a:rPr lang="en-US" altLang="zh-CN" baseline="0">
                <a:solidFill>
                  <a:srgbClr val="3B64DA"/>
                </a:solidFill>
                <a:latin typeface="黑体" panose="02010609060101010101" charset="-122"/>
                <a:ea typeface="黑体" panose="02010609060101010101" charset="-122"/>
                <a:cs typeface="黑体" panose="02010609060101010101" charset="-122"/>
              </a:rPr>
              <a:t>规定图片的替代文本</a:t>
            </a:r>
            <a:endParaRPr lang="en-US" altLang="zh-CN" baseline="0" dirty="0">
              <a:solidFill>
                <a:srgbClr val="3B64DA"/>
              </a:solidFill>
              <a:latin typeface="黑体" panose="02010609060101010101" charset="-122"/>
              <a:ea typeface="黑体" panose="02010609060101010101" charset="-122"/>
              <a:cs typeface="黑体" panose="02010609060101010101" charset="-122"/>
            </a:endParaRPr>
          </a:p>
        </p:txBody>
      </p:sp>
      <p:sp>
        <p:nvSpPr>
          <p:cNvPr id="354313" name="MH_SubTitle_4"/>
          <p:cNvSpPr txBox="1"/>
          <p:nvPr>
            <p:custDataLst>
              <p:tags r:id="rId9"/>
            </p:custDataLst>
          </p:nvPr>
        </p:nvSpPr>
        <p:spPr>
          <a:xfrm>
            <a:off x="735648" y="3583940"/>
            <a:ext cx="2705100" cy="1314450"/>
          </a:xfrm>
          <a:prstGeom prst="rect">
            <a:avLst/>
          </a:prstGeom>
          <a:noFill/>
          <a:ln w="9525">
            <a:noFill/>
          </a:ln>
        </p:spPr>
        <p:txBody>
          <a:bodyPr anchor="ctr"/>
          <a:lstStyle/>
          <a:p>
            <a:pPr algn="ctr">
              <a:lnSpc>
                <a:spcPct val="130000"/>
              </a:lnSpc>
              <a:buSzTx/>
            </a:pPr>
            <a:r>
              <a:rPr lang="da-DK" altLang="zh-CN" baseline="0" dirty="0">
                <a:solidFill>
                  <a:srgbClr val="96BAF6"/>
                </a:solidFill>
                <a:latin typeface="黑体" panose="02010609060101010101" charset="-122"/>
                <a:ea typeface="黑体" panose="02010609060101010101" charset="-122"/>
                <a:cs typeface="黑体" panose="02010609060101010101" charset="-122"/>
              </a:rPr>
              <a:t>规定图像的宽度</a:t>
            </a:r>
          </a:p>
        </p:txBody>
      </p:sp>
      <p:sp>
        <p:nvSpPr>
          <p:cNvPr id="354314" name="MH_SubTitle_3"/>
          <p:cNvSpPr txBox="1"/>
          <p:nvPr>
            <p:custDataLst>
              <p:tags r:id="rId10"/>
            </p:custDataLst>
          </p:nvPr>
        </p:nvSpPr>
        <p:spPr>
          <a:xfrm>
            <a:off x="5785485" y="3583940"/>
            <a:ext cx="2705100" cy="1314450"/>
          </a:xfrm>
          <a:prstGeom prst="rect">
            <a:avLst/>
          </a:prstGeom>
          <a:noFill/>
          <a:ln w="9525">
            <a:noFill/>
          </a:ln>
        </p:spPr>
        <p:txBody>
          <a:bodyPr anchor="ctr"/>
          <a:lstStyle/>
          <a:p>
            <a:pPr algn="ctr">
              <a:lnSpc>
                <a:spcPct val="130000"/>
              </a:lnSpc>
              <a:buSzTx/>
            </a:pPr>
            <a:r>
              <a:rPr lang="da-DK" altLang="zh-CN" baseline="0">
                <a:solidFill>
                  <a:srgbClr val="7EA6F2"/>
                </a:solidFill>
                <a:latin typeface="黑体" panose="02010609060101010101" charset="-122"/>
                <a:ea typeface="黑体" panose="02010609060101010101" charset="-122"/>
                <a:cs typeface="黑体" panose="02010609060101010101" charset="-122"/>
              </a:rPr>
              <a:t>规定图像的高度</a:t>
            </a:r>
            <a:endParaRPr lang="da-DK" altLang="zh-CN" baseline="0" dirty="0">
              <a:solidFill>
                <a:srgbClr val="7EA6F2"/>
              </a:solidFill>
              <a:latin typeface="黑体" panose="02010609060101010101" charset="-122"/>
              <a:ea typeface="黑体" panose="02010609060101010101" charset="-122"/>
              <a:cs typeface="黑体" panose="02010609060101010101" charset="-122"/>
            </a:endParaRPr>
          </a:p>
        </p:txBody>
      </p:sp>
      <p:sp>
        <p:nvSpPr>
          <p:cNvPr id="100" name="文本框 99"/>
          <p:cNvSpPr txBox="1"/>
          <p:nvPr/>
        </p:nvSpPr>
        <p:spPr>
          <a:xfrm>
            <a:off x="3567430" y="2230755"/>
            <a:ext cx="568960" cy="368300"/>
          </a:xfrm>
          <a:prstGeom prst="rect">
            <a:avLst/>
          </a:prstGeom>
          <a:noFill/>
          <a:ln w="9525">
            <a:noFill/>
          </a:ln>
        </p:spPr>
        <p:txBody>
          <a:bodyPr wrap="square">
            <a:spAutoFit/>
          </a:bodyPr>
          <a:lstStyle/>
          <a:p>
            <a:pPr indent="0"/>
            <a:r>
              <a:rPr lang="en-US" b="1">
                <a:solidFill>
                  <a:schemeClr val="bg1"/>
                </a:solidFill>
                <a:latin typeface="黑体" panose="02010609060101010101" charset="-122"/>
                <a:cs typeface="黑体" panose="02010609060101010101" charset="-122"/>
              </a:rPr>
              <a:t>src</a:t>
            </a:r>
            <a:endParaRPr lang="en-US" altLang="en-US" b="1">
              <a:solidFill>
                <a:schemeClr val="bg1"/>
              </a:solidFill>
              <a:latin typeface="黑体" panose="02010609060101010101" charset="-122"/>
              <a:cs typeface="黑体" panose="02010609060101010101" charset="-122"/>
            </a:endParaRPr>
          </a:p>
        </p:txBody>
      </p:sp>
      <p:sp>
        <p:nvSpPr>
          <p:cNvPr id="10" name="文本框 9"/>
          <p:cNvSpPr txBox="1"/>
          <p:nvPr/>
        </p:nvSpPr>
        <p:spPr>
          <a:xfrm>
            <a:off x="5160645" y="2230755"/>
            <a:ext cx="568960" cy="368300"/>
          </a:xfrm>
          <a:prstGeom prst="rect">
            <a:avLst/>
          </a:prstGeom>
          <a:noFill/>
          <a:ln w="9525">
            <a:noFill/>
          </a:ln>
        </p:spPr>
        <p:txBody>
          <a:bodyPr wrap="square">
            <a:spAutoFit/>
          </a:bodyPr>
          <a:lstStyle/>
          <a:p>
            <a:pPr indent="0"/>
            <a:r>
              <a:rPr lang="en-US" b="1">
                <a:solidFill>
                  <a:schemeClr val="bg1"/>
                </a:solidFill>
                <a:latin typeface="黑体" panose="02010609060101010101" charset="-122"/>
                <a:cs typeface="黑体" panose="02010609060101010101" charset="-122"/>
              </a:rPr>
              <a:t>alt</a:t>
            </a:r>
            <a:endParaRPr lang="en-US" altLang="en-US" b="1">
              <a:solidFill>
                <a:schemeClr val="bg1"/>
              </a:solidFill>
              <a:latin typeface="黑体" panose="02010609060101010101" charset="-122"/>
              <a:cs typeface="黑体" panose="02010609060101010101" charset="-122"/>
            </a:endParaRPr>
          </a:p>
        </p:txBody>
      </p:sp>
      <p:sp>
        <p:nvSpPr>
          <p:cNvPr id="11" name="文本框 10"/>
          <p:cNvSpPr txBox="1"/>
          <p:nvPr/>
        </p:nvSpPr>
        <p:spPr>
          <a:xfrm>
            <a:off x="4791075" y="3660775"/>
            <a:ext cx="1035685" cy="368300"/>
          </a:xfrm>
          <a:prstGeom prst="rect">
            <a:avLst/>
          </a:prstGeom>
          <a:noFill/>
          <a:ln w="9525">
            <a:noFill/>
          </a:ln>
        </p:spPr>
        <p:txBody>
          <a:bodyPr wrap="square">
            <a:spAutoFit/>
          </a:bodyPr>
          <a:lstStyle/>
          <a:p>
            <a:pPr indent="0"/>
            <a:r>
              <a:rPr lang="en-US" b="1">
                <a:solidFill>
                  <a:schemeClr val="bg1"/>
                </a:solidFill>
                <a:latin typeface="黑体" panose="02010609060101010101" charset="-122"/>
                <a:cs typeface="黑体" panose="02010609060101010101" charset="-122"/>
              </a:rPr>
              <a:t>height</a:t>
            </a:r>
            <a:endParaRPr lang="en-US" altLang="en-US" b="1">
              <a:solidFill>
                <a:schemeClr val="bg1"/>
              </a:solidFill>
              <a:latin typeface="黑体" panose="02010609060101010101" charset="-122"/>
              <a:cs typeface="黑体" panose="02010609060101010101" charset="-122"/>
            </a:endParaRPr>
          </a:p>
        </p:txBody>
      </p:sp>
      <p:sp>
        <p:nvSpPr>
          <p:cNvPr id="12" name="文本框 11"/>
          <p:cNvSpPr txBox="1"/>
          <p:nvPr/>
        </p:nvSpPr>
        <p:spPr>
          <a:xfrm>
            <a:off x="3497580" y="3660775"/>
            <a:ext cx="1035685" cy="368300"/>
          </a:xfrm>
          <a:prstGeom prst="rect">
            <a:avLst/>
          </a:prstGeom>
          <a:noFill/>
          <a:ln w="9525">
            <a:noFill/>
          </a:ln>
        </p:spPr>
        <p:txBody>
          <a:bodyPr wrap="square">
            <a:spAutoFit/>
          </a:bodyPr>
          <a:lstStyle/>
          <a:p>
            <a:pPr indent="0" algn="ctr"/>
            <a:r>
              <a:rPr lang="en-US" b="1">
                <a:solidFill>
                  <a:schemeClr val="bg1"/>
                </a:solidFill>
                <a:latin typeface="黑体" panose="02010609060101010101" charset="-122"/>
                <a:cs typeface="黑体" panose="02010609060101010101" charset="-122"/>
              </a:rPr>
              <a:t>width</a:t>
            </a:r>
            <a:endParaRPr lang="en-US" altLang="en-US" b="1">
              <a:solidFill>
                <a:schemeClr val="bg1"/>
              </a:solidFill>
              <a:latin typeface="黑体" panose="02010609060101010101" charset="-122"/>
              <a:cs typeface="黑体" panose="02010609060101010101" charset="-122"/>
            </a:endParaRP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649605" y="2298700"/>
            <a:ext cx="7975600" cy="920115"/>
          </a:xfrm>
          <a:prstGeom prst="rect">
            <a:avLst/>
          </a:prstGeom>
          <a:pattFill prst="lgGrid">
            <a:fgClr>
              <a:srgbClr val="7FA6F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
        <p:nvSpPr>
          <p:cNvPr id="4" name="PA_矩形 7"/>
          <p:cNvSpPr/>
          <p:nvPr>
            <p:custDataLst>
              <p:tags r:id="rId1"/>
            </p:custDataLst>
          </p:nvPr>
        </p:nvSpPr>
        <p:spPr>
          <a:xfrm>
            <a:off x="944049" y="238675"/>
            <a:ext cx="14071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预备知识</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508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 name="圆角矩形 1"/>
          <p:cNvSpPr/>
          <p:nvPr/>
        </p:nvSpPr>
        <p:spPr>
          <a:xfrm>
            <a:off x="0" y="1477645"/>
            <a:ext cx="3176270" cy="48577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（七）&lt;ul&gt;</a:t>
            </a:r>
          </a:p>
        </p:txBody>
      </p:sp>
      <p:sp>
        <p:nvSpPr>
          <p:cNvPr id="5" name="矩形 4"/>
          <p:cNvSpPr/>
          <p:nvPr/>
        </p:nvSpPr>
        <p:spPr>
          <a:xfrm>
            <a:off x="539750" y="2159000"/>
            <a:ext cx="7975600" cy="920115"/>
          </a:xfrm>
          <a:prstGeom prst="rect">
            <a:avLst/>
          </a:prstGeom>
          <a:solidFill>
            <a:srgbClr val="3D74EB"/>
          </a:solidFill>
          <a:ln>
            <a:noFill/>
          </a:ln>
        </p:spPr>
        <p:style>
          <a:lnRef idx="2">
            <a:schemeClr val="accent1">
              <a:shade val="50000"/>
            </a:schemeClr>
          </a:lnRef>
          <a:fillRef idx="1">
            <a:schemeClr val="accent1"/>
          </a:fillRef>
          <a:effectRef idx="0">
            <a:schemeClr val="accent1"/>
          </a:effectRef>
          <a:fontRef idx="minor">
            <a:schemeClr val="lt1"/>
          </a:fontRef>
        </p:style>
        <p:txBody>
          <a:bodyPr bIns="144145" rtlCol="0" anchor="ctr"/>
          <a:lstStyle/>
          <a:p>
            <a:pPr indent="457200" algn="l" fontAlgn="auto">
              <a:lnSpc>
                <a:spcPct val="150000"/>
              </a:lnSpc>
              <a:extLst>
                <a:ext uri="{35155182-B16C-46BC-9424-99874614C6A1}">
                  <wpsdc:indentchars xmlns:wpsdc="http://www.wps.cn/officeDocument/2017/drawingmlCustomData" xmlns="" val="200" checksum="59296752"/>
                </a:ext>
              </a:extLst>
            </a:pPr>
            <a:r>
              <a:rPr lang="zh-CN" altLang="en-US">
                <a:cs typeface="黑体" panose="02010609060101010101" charset="-122"/>
              </a:rPr>
              <a:t>&lt;ul&gt;标签是用于定义无序列表，以项目符号列表进行呈现，常配合&lt;li&gt;标签一起使用，用来创建无序列表。</a:t>
            </a:r>
          </a:p>
        </p:txBody>
      </p:sp>
      <p:pic>
        <p:nvPicPr>
          <p:cNvPr id="7" name="图片 6"/>
          <p:cNvPicPr>
            <a:picLocks noChangeAspect="1"/>
          </p:cNvPicPr>
          <p:nvPr/>
        </p:nvPicPr>
        <p:blipFill>
          <a:blip r:embed="rId3"/>
          <a:stretch>
            <a:fillRect/>
          </a:stretch>
        </p:blipFill>
        <p:spPr>
          <a:xfrm>
            <a:off x="1706880" y="3302000"/>
            <a:ext cx="5730875" cy="157924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649605" y="2618740"/>
            <a:ext cx="4822825" cy="1832610"/>
          </a:xfrm>
          <a:prstGeom prst="rect">
            <a:avLst/>
          </a:prstGeom>
          <a:pattFill prst="lgGrid">
            <a:fgClr>
              <a:srgbClr val="7FA6F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
        <p:nvSpPr>
          <p:cNvPr id="4" name="PA_矩形 7"/>
          <p:cNvSpPr/>
          <p:nvPr>
            <p:custDataLst>
              <p:tags r:id="rId1"/>
            </p:custDataLst>
          </p:nvPr>
        </p:nvSpPr>
        <p:spPr>
          <a:xfrm>
            <a:off x="944049" y="238675"/>
            <a:ext cx="14071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预备知识</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508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 name="圆角矩形 1"/>
          <p:cNvSpPr/>
          <p:nvPr/>
        </p:nvSpPr>
        <p:spPr>
          <a:xfrm>
            <a:off x="0" y="1463675"/>
            <a:ext cx="3176270" cy="48577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（八）&lt;li&gt;</a:t>
            </a:r>
          </a:p>
        </p:txBody>
      </p:sp>
      <p:sp>
        <p:nvSpPr>
          <p:cNvPr id="5" name="矩形 4"/>
          <p:cNvSpPr/>
          <p:nvPr/>
        </p:nvSpPr>
        <p:spPr>
          <a:xfrm>
            <a:off x="539750" y="2479040"/>
            <a:ext cx="4822825" cy="1832610"/>
          </a:xfrm>
          <a:prstGeom prst="rect">
            <a:avLst/>
          </a:prstGeom>
          <a:solidFill>
            <a:srgbClr val="3D74EB"/>
          </a:solidFill>
          <a:ln>
            <a:noFill/>
          </a:ln>
        </p:spPr>
        <p:style>
          <a:lnRef idx="2">
            <a:schemeClr val="accent1">
              <a:shade val="50000"/>
            </a:schemeClr>
          </a:lnRef>
          <a:fillRef idx="1">
            <a:schemeClr val="accent1"/>
          </a:fillRef>
          <a:effectRef idx="0">
            <a:schemeClr val="accent1"/>
          </a:effectRef>
          <a:fontRef idx="minor">
            <a:schemeClr val="lt1"/>
          </a:fontRef>
        </p:style>
        <p:txBody>
          <a:bodyPr bIns="144145" rtlCol="0" anchor="ctr"/>
          <a:lstStyle/>
          <a:p>
            <a:pPr indent="457200" algn="l" fontAlgn="auto">
              <a:lnSpc>
                <a:spcPct val="150000"/>
              </a:lnSpc>
              <a:extLst>
                <a:ext uri="{35155182-B16C-46BC-9424-99874614C6A1}">
                  <wpsdc:indentchars xmlns:wpsdc="http://www.wps.cn/officeDocument/2017/drawingmlCustomData" xmlns="" val="200" checksum="59296752"/>
                </a:ext>
              </a:extLst>
            </a:pPr>
            <a:r>
              <a:rPr lang="zh-CN" altLang="en-US">
                <a:cs typeface="黑体" panose="02010609060101010101" charset="-122"/>
              </a:rPr>
              <a:t>&lt;li&gt;标签的作用是定义列表项目，&lt;li&gt;标签可用在有序列表（&lt;ol&gt;）、无序列表（&lt;ul&gt;）和菜单列表（&lt;menu&gt;）中。</a:t>
            </a:r>
          </a:p>
        </p:txBody>
      </p:sp>
      <p:pic>
        <p:nvPicPr>
          <p:cNvPr id="3" name="图片 2"/>
          <p:cNvPicPr>
            <a:picLocks noChangeAspect="1"/>
          </p:cNvPicPr>
          <p:nvPr/>
        </p:nvPicPr>
        <p:blipFill>
          <a:blip r:embed="rId3"/>
          <a:stretch>
            <a:fillRect/>
          </a:stretch>
        </p:blipFill>
        <p:spPr>
          <a:xfrm>
            <a:off x="5472430" y="1382395"/>
            <a:ext cx="3251200" cy="32512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圆角矩形 8"/>
          <p:cNvSpPr/>
          <p:nvPr/>
        </p:nvSpPr>
        <p:spPr>
          <a:xfrm>
            <a:off x="960755" y="1876425"/>
            <a:ext cx="7454265" cy="2392680"/>
          </a:xfrm>
          <a:prstGeom prst="roundRect">
            <a:avLst/>
          </a:prstGeom>
          <a:noFill/>
          <a:ln>
            <a:solidFill>
              <a:srgbClr val="3B64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fontAlgn="auto">
              <a:lnSpc>
                <a:spcPct val="150000"/>
              </a:lnSpc>
              <a:extLst>
                <a:ext uri="{35155182-B16C-46BC-9424-99874614C6A1}">
                  <wpsdc:indentchars xmlns:wpsdc="http://www.wps.cn/officeDocument/2017/drawingmlCustomData" xmlns="" val="200" checksum="59296752"/>
                </a:ext>
              </a:extLst>
            </a:pPr>
            <a:endParaRPr lang="zh-CN" altLang="en-US">
              <a:cs typeface="黑体" panose="02010609060101010101" charset="-122"/>
            </a:endParaRPr>
          </a:p>
        </p:txBody>
      </p:sp>
      <p:sp>
        <p:nvSpPr>
          <p:cNvPr id="4" name="PA_矩形 7"/>
          <p:cNvSpPr/>
          <p:nvPr>
            <p:custDataLst>
              <p:tags r:id="rId1"/>
            </p:custDataLst>
          </p:nvPr>
        </p:nvSpPr>
        <p:spPr>
          <a:xfrm>
            <a:off x="944049" y="238675"/>
            <a:ext cx="14071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实施准备</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7" name="圆角矩形 6"/>
          <p:cNvSpPr/>
          <p:nvPr/>
        </p:nvSpPr>
        <p:spPr>
          <a:xfrm>
            <a:off x="845185" y="1722755"/>
            <a:ext cx="7454265" cy="2392680"/>
          </a:xfrm>
          <a:prstGeom prst="roundRect">
            <a:avLst/>
          </a:prstGeom>
          <a:solidFill>
            <a:srgbClr val="3D74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fontAlgn="auto">
              <a:lnSpc>
                <a:spcPct val="150000"/>
              </a:lnSpc>
              <a:extLst>
                <a:ext uri="{35155182-B16C-46BC-9424-99874614C6A1}">
                  <wpsdc:indentchars xmlns:wpsdc="http://www.wps.cn/officeDocument/2017/drawingmlCustomData" xmlns="" val="200" checksum="59296752"/>
                </a:ext>
              </a:extLst>
            </a:pPr>
            <a:r>
              <a:rPr lang="zh-CN" altLang="en-US">
                <a:cs typeface="黑体" panose="02010609060101010101" charset="-122"/>
              </a:rPr>
              <a:t>通过本章学习我们就要亲自来制作一个网页了，实施的准备阶段我们需要准备好UI设计图，切图和编码软件，以及我们将要使用到的图片素材，先进行页面功能和效果的分析，再进行页面结构的分析，然后我们就可以开始动手对布局编码了。</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2325370" cy="460375"/>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任务实施与分析</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 name="圆角矩形 1"/>
          <p:cNvSpPr/>
          <p:nvPr/>
        </p:nvSpPr>
        <p:spPr>
          <a:xfrm>
            <a:off x="0" y="1325245"/>
            <a:ext cx="3983990" cy="48577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步骤1：创建项目目录和资源文件夹</a:t>
            </a:r>
          </a:p>
        </p:txBody>
      </p:sp>
      <p:sp>
        <p:nvSpPr>
          <p:cNvPr id="3" name="矩形 2"/>
          <p:cNvSpPr/>
          <p:nvPr/>
        </p:nvSpPr>
        <p:spPr>
          <a:xfrm>
            <a:off x="840105" y="2043430"/>
            <a:ext cx="3660775" cy="2809875"/>
          </a:xfrm>
          <a:prstGeom prst="rect">
            <a:avLst/>
          </a:prstGeom>
          <a:noFill/>
          <a:ln>
            <a:solidFill>
              <a:srgbClr val="7FA6F2"/>
            </a:solidFill>
          </a:ln>
        </p:spPr>
        <p:style>
          <a:lnRef idx="2">
            <a:schemeClr val="accent1">
              <a:shade val="50000"/>
            </a:schemeClr>
          </a:lnRef>
          <a:fillRef idx="1">
            <a:schemeClr val="accent1"/>
          </a:fillRef>
          <a:effectRef idx="0">
            <a:schemeClr val="accent1"/>
          </a:effectRef>
          <a:fontRef idx="minor">
            <a:schemeClr val="lt1"/>
          </a:fontRef>
        </p:style>
        <p:txBody>
          <a:bodyPr bIns="107950" rtlCol="0" anchor="ctr"/>
          <a:lstStyle/>
          <a:p>
            <a:pPr indent="457200" algn="l" fontAlgn="auto">
              <a:lnSpc>
                <a:spcPct val="150000"/>
              </a:lnSpc>
              <a:extLst>
                <a:ext uri="{35155182-B16C-46BC-9424-99874614C6A1}">
                  <wpsdc:indentchars xmlns:wpsdc="http://www.wps.cn/officeDocument/2017/drawingmlCustomData" xmlns="" val="200" checksum="59296752"/>
                </a:ext>
              </a:extLst>
            </a:pPr>
            <a:r>
              <a:rPr lang="zh-CN" altLang="en-US">
                <a:solidFill>
                  <a:srgbClr val="2D3A4A"/>
                </a:solidFill>
                <a:cs typeface="黑体" panose="02010609060101010101" charset="-122"/>
              </a:rPr>
              <a:t>在编码工具中新建项目“mall”，然后创建html文件“help.html”作为帮助中心页面，如图所示。</a:t>
            </a:r>
          </a:p>
        </p:txBody>
      </p:sp>
      <p:pic>
        <p:nvPicPr>
          <p:cNvPr id="5" name="图片 20"/>
          <p:cNvPicPr>
            <a:picLocks noChangeAspect="1"/>
          </p:cNvPicPr>
          <p:nvPr/>
        </p:nvPicPr>
        <p:blipFill>
          <a:blip r:embed="rId3"/>
          <a:stretch>
            <a:fillRect/>
          </a:stretch>
        </p:blipFill>
        <p:spPr>
          <a:xfrm>
            <a:off x="4847273" y="2043113"/>
            <a:ext cx="3571875" cy="2809875"/>
          </a:xfrm>
          <a:prstGeom prst="rect">
            <a:avLst/>
          </a:prstGeom>
          <a:noFill/>
          <a:ln w="9525">
            <a:noFill/>
          </a:ln>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2325370" cy="460375"/>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任务实施与分析</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 name="圆角矩形 1"/>
          <p:cNvSpPr/>
          <p:nvPr/>
        </p:nvSpPr>
        <p:spPr>
          <a:xfrm>
            <a:off x="0" y="1258570"/>
            <a:ext cx="3983990" cy="48577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步骤2：分析UI设计图</a:t>
            </a:r>
          </a:p>
        </p:txBody>
      </p:sp>
      <p:sp>
        <p:nvSpPr>
          <p:cNvPr id="3" name="矩形 2"/>
          <p:cNvSpPr/>
          <p:nvPr/>
        </p:nvSpPr>
        <p:spPr>
          <a:xfrm>
            <a:off x="586105" y="1929130"/>
            <a:ext cx="7948295" cy="442595"/>
          </a:xfrm>
          <a:prstGeom prst="rect">
            <a:avLst/>
          </a:prstGeom>
          <a:noFill/>
          <a:ln>
            <a:solidFill>
              <a:srgbClr val="7FA6F2"/>
            </a:solidFill>
          </a:ln>
        </p:spPr>
        <p:style>
          <a:lnRef idx="2">
            <a:schemeClr val="accent1">
              <a:shade val="50000"/>
            </a:schemeClr>
          </a:lnRef>
          <a:fillRef idx="1">
            <a:schemeClr val="accent1"/>
          </a:fillRef>
          <a:effectRef idx="0">
            <a:schemeClr val="accent1"/>
          </a:effectRef>
          <a:fontRef idx="minor">
            <a:schemeClr val="lt1"/>
          </a:fontRef>
        </p:style>
        <p:txBody>
          <a:bodyPr bIns="107950" rtlCol="0" anchor="ctr"/>
          <a:lstStyle/>
          <a:p>
            <a:pPr indent="457200" algn="l" fontAlgn="auto">
              <a:lnSpc>
                <a:spcPct val="150000"/>
              </a:lnSpc>
              <a:extLst>
                <a:ext uri="{35155182-B16C-46BC-9424-99874614C6A1}">
                  <wpsdc:indentchars xmlns:wpsdc="http://www.wps.cn/officeDocument/2017/drawingmlCustomData" xmlns="" val="200" checksum="59296752"/>
                </a:ext>
              </a:extLst>
            </a:pPr>
            <a:r>
              <a:rPr lang="zh-CN" altLang="en-US">
                <a:solidFill>
                  <a:srgbClr val="2D3A4A"/>
                </a:solidFill>
                <a:cs typeface="黑体" panose="02010609060101010101" charset="-122"/>
              </a:rPr>
              <a:t>根据UI设计图，可以将页面分成七个模块，如下所示。</a:t>
            </a:r>
          </a:p>
        </p:txBody>
      </p:sp>
      <p:pic>
        <p:nvPicPr>
          <p:cNvPr id="5" name="图片 22"/>
          <p:cNvPicPr>
            <a:picLocks noChangeAspect="1"/>
          </p:cNvPicPr>
          <p:nvPr/>
        </p:nvPicPr>
        <p:blipFill>
          <a:blip r:embed="rId4"/>
          <a:stretch>
            <a:fillRect/>
          </a:stretch>
        </p:blipFill>
        <p:spPr>
          <a:xfrm>
            <a:off x="586105" y="2513648"/>
            <a:ext cx="4578350" cy="2150745"/>
          </a:xfrm>
          <a:prstGeom prst="rect">
            <a:avLst/>
          </a:prstGeom>
          <a:noFill/>
          <a:ln w="9525">
            <a:noFill/>
          </a:ln>
        </p:spPr>
      </p:pic>
      <p:pic>
        <p:nvPicPr>
          <p:cNvPr id="6" name="图片 23"/>
          <p:cNvPicPr>
            <a:picLocks noChangeAspect="1"/>
          </p:cNvPicPr>
          <p:nvPr/>
        </p:nvPicPr>
        <p:blipFill>
          <a:blip r:embed="rId5"/>
          <a:srcRect l="26742" r="28315"/>
          <a:stretch>
            <a:fillRect/>
          </a:stretch>
        </p:blipFill>
        <p:spPr>
          <a:xfrm>
            <a:off x="5296535" y="2943225"/>
            <a:ext cx="3237865" cy="1376045"/>
          </a:xfrm>
          <a:prstGeom prst="rect">
            <a:avLst/>
          </a:prstGeom>
          <a:noFill/>
          <a:ln w="9525">
            <a:noFill/>
          </a:ln>
        </p:spPr>
      </p:pic>
      <p:sp>
        <p:nvSpPr>
          <p:cNvPr id="100" name="文本框 99"/>
          <p:cNvSpPr txBox="1"/>
          <p:nvPr/>
        </p:nvSpPr>
        <p:spPr>
          <a:xfrm>
            <a:off x="2027555" y="4664710"/>
            <a:ext cx="1695450" cy="337185"/>
          </a:xfrm>
          <a:prstGeom prst="rect">
            <a:avLst/>
          </a:prstGeom>
          <a:noFill/>
          <a:ln w="9525">
            <a:noFill/>
          </a:ln>
        </p:spPr>
        <p:txBody>
          <a:bodyPr wrap="square">
            <a:spAutoFit/>
          </a:bodyPr>
          <a:lstStyle/>
          <a:p>
            <a:pPr indent="0" algn="ctr"/>
            <a:r>
              <a:rPr lang="zh-CN" sz="1600" b="0">
                <a:solidFill>
                  <a:srgbClr val="3B64DA"/>
                </a:solidFill>
                <a:ea typeface="黑体" panose="02010609060101010101" charset="-122"/>
                <a:cs typeface="黑体" panose="02010609060101010101" charset="-122"/>
              </a:rPr>
              <a:t>帮助中心页</a:t>
            </a:r>
            <a:endParaRPr lang="zh-CN" altLang="en-US" sz="1600" b="0">
              <a:solidFill>
                <a:srgbClr val="3B64DA"/>
              </a:solidFill>
              <a:ea typeface="黑体" panose="02010609060101010101" charset="-122"/>
              <a:cs typeface="黑体" panose="02010609060101010101" charset="-122"/>
            </a:endParaRPr>
          </a:p>
        </p:txBody>
      </p:sp>
      <p:sp>
        <p:nvSpPr>
          <p:cNvPr id="7" name="文本框 6"/>
          <p:cNvSpPr txBox="1"/>
          <p:nvPr/>
        </p:nvSpPr>
        <p:spPr>
          <a:xfrm>
            <a:off x="6067425" y="4664710"/>
            <a:ext cx="1695450" cy="337185"/>
          </a:xfrm>
          <a:prstGeom prst="rect">
            <a:avLst/>
          </a:prstGeom>
          <a:noFill/>
          <a:ln w="9525">
            <a:noFill/>
          </a:ln>
        </p:spPr>
        <p:txBody>
          <a:bodyPr wrap="square">
            <a:spAutoFit/>
          </a:bodyPr>
          <a:lstStyle/>
          <a:p>
            <a:pPr indent="0" algn="ctr"/>
            <a:r>
              <a:rPr lang="zh-CN" sz="1600" b="0">
                <a:solidFill>
                  <a:srgbClr val="3B64DA"/>
                </a:solidFill>
                <a:ea typeface="黑体" panose="02010609060101010101" charset="-122"/>
                <a:cs typeface="黑体" panose="02010609060101010101" charset="-122"/>
              </a:rPr>
              <a:t>底部导航栏</a:t>
            </a:r>
            <a:endParaRPr lang="zh-CN" altLang="en-US" sz="1600" b="0">
              <a:solidFill>
                <a:srgbClr val="3B64DA"/>
              </a:solidFill>
              <a:ea typeface="黑体" panose="02010609060101010101" charset="-122"/>
              <a:cs typeface="黑体" panose="02010609060101010101" charset="-122"/>
            </a:endParaRP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2325370" cy="460375"/>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任务实施与分析</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7" name="矩形 6"/>
          <p:cNvSpPr/>
          <p:nvPr/>
        </p:nvSpPr>
        <p:spPr>
          <a:xfrm>
            <a:off x="612140" y="1439545"/>
            <a:ext cx="2683510" cy="403860"/>
          </a:xfrm>
          <a:prstGeom prst="rect">
            <a:avLst/>
          </a:prstGeom>
          <a:solidFill>
            <a:srgbClr val="3B64D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顶部导航栏</a:t>
            </a:r>
          </a:p>
        </p:txBody>
      </p:sp>
      <p:sp>
        <p:nvSpPr>
          <p:cNvPr id="8" name="矩形 7"/>
          <p:cNvSpPr/>
          <p:nvPr/>
        </p:nvSpPr>
        <p:spPr>
          <a:xfrm>
            <a:off x="612140" y="1920240"/>
            <a:ext cx="2683510" cy="403860"/>
          </a:xfrm>
          <a:prstGeom prst="rect">
            <a:avLst/>
          </a:prstGeom>
          <a:solidFill>
            <a:srgbClr val="3B64D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logo、搜索、购物车栏</a:t>
            </a:r>
          </a:p>
        </p:txBody>
      </p:sp>
      <p:sp>
        <p:nvSpPr>
          <p:cNvPr id="9" name="矩形 8"/>
          <p:cNvSpPr/>
          <p:nvPr/>
        </p:nvSpPr>
        <p:spPr>
          <a:xfrm>
            <a:off x="612140" y="2397760"/>
            <a:ext cx="2683510" cy="403860"/>
          </a:xfrm>
          <a:prstGeom prst="rect">
            <a:avLst/>
          </a:prstGeom>
          <a:solidFill>
            <a:srgbClr val="3B64D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产品分类和导航</a:t>
            </a:r>
          </a:p>
        </p:txBody>
      </p:sp>
      <p:sp>
        <p:nvSpPr>
          <p:cNvPr id="12" name="矩形 11"/>
          <p:cNvSpPr/>
          <p:nvPr/>
        </p:nvSpPr>
        <p:spPr>
          <a:xfrm>
            <a:off x="612140" y="2878455"/>
            <a:ext cx="2683510" cy="403860"/>
          </a:xfrm>
          <a:prstGeom prst="rect">
            <a:avLst/>
          </a:prstGeom>
          <a:solidFill>
            <a:srgbClr val="3B64D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帮助中心页面导航栏</a:t>
            </a:r>
          </a:p>
        </p:txBody>
      </p:sp>
      <p:sp>
        <p:nvSpPr>
          <p:cNvPr id="14" name="矩形 13"/>
          <p:cNvSpPr/>
          <p:nvPr/>
        </p:nvSpPr>
        <p:spPr>
          <a:xfrm>
            <a:off x="612140" y="3353435"/>
            <a:ext cx="2683510" cy="403860"/>
          </a:xfrm>
          <a:prstGeom prst="rect">
            <a:avLst/>
          </a:prstGeom>
          <a:solidFill>
            <a:srgbClr val="3B64D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左侧导航栏</a:t>
            </a:r>
          </a:p>
        </p:txBody>
      </p:sp>
      <p:sp>
        <p:nvSpPr>
          <p:cNvPr id="17" name="矩形 16"/>
          <p:cNvSpPr/>
          <p:nvPr/>
        </p:nvSpPr>
        <p:spPr>
          <a:xfrm>
            <a:off x="612140" y="3830955"/>
            <a:ext cx="2683510" cy="403860"/>
          </a:xfrm>
          <a:prstGeom prst="rect">
            <a:avLst/>
          </a:prstGeom>
          <a:solidFill>
            <a:srgbClr val="3B64D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右侧页面内容</a:t>
            </a:r>
          </a:p>
        </p:txBody>
      </p:sp>
      <p:sp>
        <p:nvSpPr>
          <p:cNvPr id="18" name="矩形 17"/>
          <p:cNvSpPr/>
          <p:nvPr/>
        </p:nvSpPr>
        <p:spPr>
          <a:xfrm>
            <a:off x="612140" y="4311650"/>
            <a:ext cx="2683510" cy="403860"/>
          </a:xfrm>
          <a:prstGeom prst="rect">
            <a:avLst/>
          </a:prstGeom>
          <a:solidFill>
            <a:srgbClr val="3B64D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底部导航</a:t>
            </a:r>
          </a:p>
        </p:txBody>
      </p:sp>
      <p:sp>
        <p:nvSpPr>
          <p:cNvPr id="19" name="右大括号 18"/>
          <p:cNvSpPr/>
          <p:nvPr/>
        </p:nvSpPr>
        <p:spPr>
          <a:xfrm>
            <a:off x="3441065" y="1604010"/>
            <a:ext cx="75565" cy="100076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黑体" panose="02010609060101010101" charset="-122"/>
            </a:endParaRPr>
          </a:p>
        </p:txBody>
      </p:sp>
      <p:sp>
        <p:nvSpPr>
          <p:cNvPr id="20" name="圆角矩形 19"/>
          <p:cNvSpPr/>
          <p:nvPr/>
        </p:nvSpPr>
        <p:spPr>
          <a:xfrm>
            <a:off x="3710940" y="1407160"/>
            <a:ext cx="4829175" cy="1394460"/>
          </a:xfrm>
          <a:prstGeom prst="roundRect">
            <a:avLst/>
          </a:prstGeom>
          <a:solidFill>
            <a:srgbClr val="7EA6F2"/>
          </a:solidFill>
          <a:ln>
            <a:noFill/>
          </a:ln>
        </p:spPr>
        <p:style>
          <a:lnRef idx="2">
            <a:schemeClr val="accent1">
              <a:shade val="50000"/>
            </a:schemeClr>
          </a:lnRef>
          <a:fillRef idx="1">
            <a:schemeClr val="accent1"/>
          </a:fillRef>
          <a:effectRef idx="0">
            <a:schemeClr val="accent1"/>
          </a:effectRef>
          <a:fontRef idx="minor">
            <a:schemeClr val="lt1"/>
          </a:fontRef>
        </p:style>
        <p:txBody>
          <a:bodyPr rIns="36195" bIns="144145" rtlCol="0" anchor="ctr"/>
          <a:lstStyle/>
          <a:p>
            <a:pPr algn="l">
              <a:lnSpc>
                <a:spcPct val="150000"/>
              </a:lnSpc>
            </a:pPr>
            <a:r>
              <a:rPr lang="zh-CN" altLang="en-US">
                <a:cs typeface="黑体" panose="02010609060101010101" charset="-122"/>
              </a:rPr>
              <a:t>公共部分，以我们目前的学习进度还无法制作，本节主要讲述后四个模块帮助中心板块的布局和制作。</a:t>
            </a:r>
          </a:p>
        </p:txBody>
      </p:sp>
      <p:sp>
        <p:nvSpPr>
          <p:cNvPr id="21" name="圆角矩形标注 20"/>
          <p:cNvSpPr/>
          <p:nvPr/>
        </p:nvSpPr>
        <p:spPr>
          <a:xfrm>
            <a:off x="3710940" y="2931795"/>
            <a:ext cx="4829810" cy="1783080"/>
          </a:xfrm>
          <a:prstGeom prst="wedgeRoundRectCallout">
            <a:avLst>
              <a:gd name="adj1" fmla="val -57494"/>
              <a:gd name="adj2" fmla="val -41032"/>
              <a:gd name="adj3" fmla="val 16667"/>
            </a:avLst>
          </a:prstGeom>
          <a:solidFill>
            <a:srgbClr val="7C92B0"/>
          </a:solidFill>
          <a:ln>
            <a:noFill/>
          </a:ln>
        </p:spPr>
        <p:style>
          <a:lnRef idx="2">
            <a:schemeClr val="accent1">
              <a:shade val="50000"/>
            </a:schemeClr>
          </a:lnRef>
          <a:fillRef idx="1">
            <a:schemeClr val="accent1"/>
          </a:fillRef>
          <a:effectRef idx="0">
            <a:schemeClr val="accent1"/>
          </a:effectRef>
          <a:fontRef idx="minor">
            <a:schemeClr val="lt1"/>
          </a:fontRef>
        </p:style>
        <p:txBody>
          <a:bodyPr lIns="899795" rtlCol="0" anchor="ctr"/>
          <a:lstStyle/>
          <a:p>
            <a:pPr marL="285750" indent="-285750" algn="l">
              <a:lnSpc>
                <a:spcPct val="150000"/>
              </a:lnSpc>
              <a:buFont typeface="Wingdings" panose="05000000000000000000" charset="0"/>
              <a:buChar char="Ø"/>
            </a:pPr>
            <a:r>
              <a:rPr lang="zh-CN" altLang="en-US">
                <a:cs typeface="黑体" panose="02010609060101010101" charset="-122"/>
              </a:rPr>
              <a:t>首页：需要跳转链接；</a:t>
            </a:r>
          </a:p>
          <a:p>
            <a:pPr marL="285750" indent="-285750" algn="l">
              <a:lnSpc>
                <a:spcPct val="150000"/>
              </a:lnSpc>
              <a:buFont typeface="Wingdings" panose="05000000000000000000" charset="0"/>
              <a:buChar char="Ø"/>
            </a:pPr>
            <a:r>
              <a:rPr lang="zh-CN" altLang="en-US">
                <a:cs typeface="黑体" panose="02010609060101010101" charset="-122"/>
              </a:rPr>
              <a:t>帮助中心：需要跳转链接；</a:t>
            </a:r>
          </a:p>
          <a:p>
            <a:pPr marL="285750" indent="-285750" algn="l">
              <a:lnSpc>
                <a:spcPct val="150000"/>
              </a:lnSpc>
              <a:buFont typeface="Wingdings" panose="05000000000000000000" charset="0"/>
              <a:buChar char="Ø"/>
            </a:pPr>
            <a:r>
              <a:rPr lang="zh-CN" altLang="en-US">
                <a:cs typeface="黑体" panose="02010609060101010101" charset="-122"/>
              </a:rPr>
              <a:t>关于我们：纯文本。</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2325370" cy="460375"/>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任务实施与分析</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7" name="矩形 6"/>
          <p:cNvSpPr/>
          <p:nvPr/>
        </p:nvSpPr>
        <p:spPr>
          <a:xfrm>
            <a:off x="612140" y="1439545"/>
            <a:ext cx="2683510" cy="403860"/>
          </a:xfrm>
          <a:prstGeom prst="rect">
            <a:avLst/>
          </a:prstGeom>
          <a:solidFill>
            <a:srgbClr val="3B64D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顶部导航栏</a:t>
            </a:r>
          </a:p>
        </p:txBody>
      </p:sp>
      <p:sp>
        <p:nvSpPr>
          <p:cNvPr id="8" name="矩形 7"/>
          <p:cNvSpPr/>
          <p:nvPr/>
        </p:nvSpPr>
        <p:spPr>
          <a:xfrm>
            <a:off x="612140" y="1920240"/>
            <a:ext cx="2683510" cy="403860"/>
          </a:xfrm>
          <a:prstGeom prst="rect">
            <a:avLst/>
          </a:prstGeom>
          <a:solidFill>
            <a:srgbClr val="3B64D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logo、搜索、购物车栏</a:t>
            </a:r>
          </a:p>
        </p:txBody>
      </p:sp>
      <p:sp>
        <p:nvSpPr>
          <p:cNvPr id="9" name="矩形 8"/>
          <p:cNvSpPr/>
          <p:nvPr/>
        </p:nvSpPr>
        <p:spPr>
          <a:xfrm>
            <a:off x="612140" y="2397760"/>
            <a:ext cx="2683510" cy="403860"/>
          </a:xfrm>
          <a:prstGeom prst="rect">
            <a:avLst/>
          </a:prstGeom>
          <a:solidFill>
            <a:srgbClr val="3B64D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产品分类和导航</a:t>
            </a:r>
          </a:p>
        </p:txBody>
      </p:sp>
      <p:sp>
        <p:nvSpPr>
          <p:cNvPr id="12" name="矩形 11"/>
          <p:cNvSpPr/>
          <p:nvPr/>
        </p:nvSpPr>
        <p:spPr>
          <a:xfrm>
            <a:off x="612140" y="2878455"/>
            <a:ext cx="2683510" cy="403860"/>
          </a:xfrm>
          <a:prstGeom prst="rect">
            <a:avLst/>
          </a:prstGeom>
          <a:solidFill>
            <a:srgbClr val="3B64D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帮助中心页面导航栏</a:t>
            </a:r>
          </a:p>
        </p:txBody>
      </p:sp>
      <p:sp>
        <p:nvSpPr>
          <p:cNvPr id="14" name="矩形 13"/>
          <p:cNvSpPr/>
          <p:nvPr/>
        </p:nvSpPr>
        <p:spPr>
          <a:xfrm>
            <a:off x="612140" y="3353435"/>
            <a:ext cx="2683510" cy="403860"/>
          </a:xfrm>
          <a:prstGeom prst="rect">
            <a:avLst/>
          </a:prstGeom>
          <a:solidFill>
            <a:srgbClr val="3B64D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左侧导航栏</a:t>
            </a:r>
          </a:p>
        </p:txBody>
      </p:sp>
      <p:sp>
        <p:nvSpPr>
          <p:cNvPr id="17" name="矩形 16"/>
          <p:cNvSpPr/>
          <p:nvPr/>
        </p:nvSpPr>
        <p:spPr>
          <a:xfrm>
            <a:off x="612140" y="3830955"/>
            <a:ext cx="2683510" cy="403860"/>
          </a:xfrm>
          <a:prstGeom prst="rect">
            <a:avLst/>
          </a:prstGeom>
          <a:solidFill>
            <a:srgbClr val="3B64D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右侧页面内容</a:t>
            </a:r>
          </a:p>
        </p:txBody>
      </p:sp>
      <p:sp>
        <p:nvSpPr>
          <p:cNvPr id="18" name="矩形 17"/>
          <p:cNvSpPr/>
          <p:nvPr/>
        </p:nvSpPr>
        <p:spPr>
          <a:xfrm>
            <a:off x="612140" y="4311650"/>
            <a:ext cx="2683510" cy="403860"/>
          </a:xfrm>
          <a:prstGeom prst="rect">
            <a:avLst/>
          </a:prstGeom>
          <a:solidFill>
            <a:srgbClr val="3B64D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底部导航</a:t>
            </a:r>
          </a:p>
        </p:txBody>
      </p:sp>
      <p:sp>
        <p:nvSpPr>
          <p:cNvPr id="21" name="圆角矩形标注 20"/>
          <p:cNvSpPr/>
          <p:nvPr/>
        </p:nvSpPr>
        <p:spPr>
          <a:xfrm>
            <a:off x="3720465" y="1306195"/>
            <a:ext cx="4829810" cy="1362710"/>
          </a:xfrm>
          <a:prstGeom prst="wedgeRoundRectCallout">
            <a:avLst>
              <a:gd name="adj1" fmla="val -58493"/>
              <a:gd name="adj2" fmla="val 116123"/>
              <a:gd name="adj3" fmla="val 16667"/>
            </a:avLst>
          </a:prstGeom>
          <a:solidFill>
            <a:srgbClr val="7C92B0"/>
          </a:solidFill>
          <a:ln>
            <a:noFill/>
          </a:ln>
        </p:spPr>
        <p:style>
          <a:lnRef idx="2">
            <a:schemeClr val="accent1">
              <a:shade val="50000"/>
            </a:schemeClr>
          </a:lnRef>
          <a:fillRef idx="1">
            <a:schemeClr val="accent1"/>
          </a:fillRef>
          <a:effectRef idx="0">
            <a:schemeClr val="accent1"/>
          </a:effectRef>
          <a:fontRef idx="minor">
            <a:schemeClr val="lt1"/>
          </a:fontRef>
        </p:style>
        <p:txBody>
          <a:bodyPr lIns="107950" bIns="144145" rtlCol="0" anchor="ctr"/>
          <a:lstStyle/>
          <a:p>
            <a:pPr marL="285750" indent="-285750" algn="l">
              <a:lnSpc>
                <a:spcPct val="150000"/>
              </a:lnSpc>
              <a:buFont typeface="Wingdings" panose="05000000000000000000" charset="0"/>
              <a:buChar char="Ø"/>
            </a:pPr>
            <a:r>
              <a:rPr lang="zh-CN" altLang="en-US">
                <a:cs typeface="黑体" panose="02010609060101010101" charset="-122"/>
              </a:rPr>
              <a:t>左侧导航栏是从上到下排列的文本链接，有新手指南、关于我们、隐私条款、ICP备案等。</a:t>
            </a:r>
          </a:p>
        </p:txBody>
      </p:sp>
      <p:sp>
        <p:nvSpPr>
          <p:cNvPr id="2" name="圆角矩形标注 1"/>
          <p:cNvSpPr/>
          <p:nvPr/>
        </p:nvSpPr>
        <p:spPr>
          <a:xfrm>
            <a:off x="3720465" y="2815590"/>
            <a:ext cx="4829810" cy="882015"/>
          </a:xfrm>
          <a:prstGeom prst="wedgeRoundRectCallout">
            <a:avLst>
              <a:gd name="adj1" fmla="val -58480"/>
              <a:gd name="adj2" fmla="val 88732"/>
              <a:gd name="adj3" fmla="val 16667"/>
            </a:avLst>
          </a:prstGeom>
          <a:solidFill>
            <a:srgbClr val="96BAF6"/>
          </a:solidFill>
          <a:ln>
            <a:noFill/>
          </a:ln>
        </p:spPr>
        <p:style>
          <a:lnRef idx="2">
            <a:schemeClr val="accent1">
              <a:shade val="50000"/>
            </a:schemeClr>
          </a:lnRef>
          <a:fillRef idx="1">
            <a:schemeClr val="accent1"/>
          </a:fillRef>
          <a:effectRef idx="0">
            <a:schemeClr val="accent1"/>
          </a:effectRef>
          <a:fontRef idx="minor">
            <a:schemeClr val="lt1"/>
          </a:fontRef>
        </p:style>
        <p:txBody>
          <a:bodyPr lIns="107950" bIns="144145" rtlCol="0" anchor="ctr"/>
          <a:lstStyle/>
          <a:p>
            <a:pPr marL="285750" indent="-285750" algn="l">
              <a:lnSpc>
                <a:spcPct val="150000"/>
              </a:lnSpc>
              <a:buFont typeface="Wingdings" panose="05000000000000000000" charset="0"/>
              <a:buChar char="Ø"/>
            </a:pPr>
            <a:r>
              <a:rPr lang="zh-CN" altLang="en-US">
                <a:cs typeface="黑体" panose="02010609060101010101" charset="-122"/>
              </a:rPr>
              <a:t>网页主体内容为“文字+图片”并从上到下进行排列。</a:t>
            </a:r>
          </a:p>
        </p:txBody>
      </p:sp>
      <p:sp>
        <p:nvSpPr>
          <p:cNvPr id="3" name="圆角矩形标注 2"/>
          <p:cNvSpPr/>
          <p:nvPr/>
        </p:nvSpPr>
        <p:spPr>
          <a:xfrm>
            <a:off x="3720465" y="3938905"/>
            <a:ext cx="4829810" cy="882015"/>
          </a:xfrm>
          <a:prstGeom prst="wedgeRoundRectCallout">
            <a:avLst>
              <a:gd name="adj1" fmla="val -57888"/>
              <a:gd name="adj2" fmla="val 13498"/>
              <a:gd name="adj3" fmla="val 16667"/>
            </a:avLst>
          </a:prstGeom>
          <a:solidFill>
            <a:srgbClr val="80A6F2"/>
          </a:solidFill>
          <a:ln>
            <a:noFill/>
          </a:ln>
        </p:spPr>
        <p:style>
          <a:lnRef idx="2">
            <a:schemeClr val="accent1">
              <a:shade val="50000"/>
            </a:schemeClr>
          </a:lnRef>
          <a:fillRef idx="1">
            <a:schemeClr val="accent1"/>
          </a:fillRef>
          <a:effectRef idx="0">
            <a:schemeClr val="accent1"/>
          </a:effectRef>
          <a:fontRef idx="minor">
            <a:schemeClr val="lt1"/>
          </a:fontRef>
        </p:style>
        <p:txBody>
          <a:bodyPr lIns="107950" bIns="144145" rtlCol="0" anchor="ctr"/>
          <a:lstStyle/>
          <a:p>
            <a:pPr marL="285750" indent="-285750" algn="l">
              <a:lnSpc>
                <a:spcPct val="150000"/>
              </a:lnSpc>
              <a:buFont typeface="Wingdings" panose="05000000000000000000" charset="0"/>
              <a:buChar char="Ø"/>
            </a:pPr>
            <a:r>
              <a:rPr lang="zh-CN" altLang="en-US">
                <a:cs typeface="黑体" panose="02010609060101010101" charset="-122"/>
              </a:rPr>
              <a:t>根据UI设计图，我们可以看到底部导航呈现的是四个列表。</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直角三角形 1"/>
          <p:cNvSpPr/>
          <p:nvPr/>
        </p:nvSpPr>
        <p:spPr>
          <a:xfrm>
            <a:off x="0" y="1"/>
            <a:ext cx="5143500" cy="5143500"/>
          </a:xfrm>
          <a:prstGeom prst="rtTriangle">
            <a:avLst/>
          </a:prstGeom>
          <a:solidFill>
            <a:schemeClr val="accent5">
              <a:lumMod val="60000"/>
              <a:lumOff val="40000"/>
            </a:schemeClr>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
        <p:nvSpPr>
          <p:cNvPr id="20" name="直角三角形 19"/>
          <p:cNvSpPr/>
          <p:nvPr/>
        </p:nvSpPr>
        <p:spPr>
          <a:xfrm rot="13500000">
            <a:off x="-1322540" y="1944458"/>
            <a:ext cx="2645081" cy="2645081"/>
          </a:xfrm>
          <a:prstGeom prst="rtTriangle">
            <a:avLst/>
          </a:prstGeom>
          <a:solidFill>
            <a:srgbClr val="3B64DA"/>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3" name="直角三角形 2"/>
          <p:cNvSpPr/>
          <p:nvPr/>
        </p:nvSpPr>
        <p:spPr>
          <a:xfrm rot="13500000">
            <a:off x="-926595" y="383808"/>
            <a:ext cx="1853190" cy="1853190"/>
          </a:xfrm>
          <a:prstGeom prst="rtTriangle">
            <a:avLst/>
          </a:prstGeom>
          <a:solidFill>
            <a:srgbClr val="7FA6F2"/>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5" name="矩形 4"/>
          <p:cNvSpPr/>
          <p:nvPr/>
        </p:nvSpPr>
        <p:spPr>
          <a:xfrm rot="2700000">
            <a:off x="780606" y="2341779"/>
            <a:ext cx="1619549" cy="1619549"/>
          </a:xfrm>
          <a:prstGeom prst="rect">
            <a:avLst/>
          </a:prstGeom>
          <a:solidFill>
            <a:schemeClr val="bg1"/>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13" name="矩形 12"/>
          <p:cNvSpPr/>
          <p:nvPr/>
        </p:nvSpPr>
        <p:spPr>
          <a:xfrm>
            <a:off x="5683952" y="1180879"/>
            <a:ext cx="1706880" cy="398780"/>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sz="2000" i="0" u="none" strike="noStrike" kern="1200" cap="none" spc="0" normalizeH="0" baseline="0" noProof="0">
                <a:ln>
                  <a:noFill/>
                </a:ln>
                <a:solidFill>
                  <a:srgbClr val="3C4D63"/>
                </a:solidFill>
                <a:effectLst/>
                <a:uLnTx/>
                <a:uFillTx/>
                <a:latin typeface="黑体" panose="02010609060101010101" charset="-122"/>
                <a:ea typeface="黑体" panose="02010609060101010101" charset="-122"/>
                <a:cs typeface="黑体" panose="02010609060101010101" charset="-122"/>
              </a:rPr>
              <a:t>站点结构搭建</a:t>
            </a:r>
          </a:p>
        </p:txBody>
      </p:sp>
      <p:sp>
        <p:nvSpPr>
          <p:cNvPr id="15" name="矩形 14"/>
          <p:cNvSpPr/>
          <p:nvPr/>
        </p:nvSpPr>
        <p:spPr>
          <a:xfrm>
            <a:off x="5683952" y="2228011"/>
            <a:ext cx="2225040" cy="398780"/>
          </a:xfrm>
          <a:prstGeom prst="rect">
            <a:avLst/>
          </a:prstGeom>
        </p:spPr>
        <p:txBody>
          <a:bodyPr wrap="none">
            <a:spAutoFit/>
          </a:bodyPr>
          <a:lstStyle/>
          <a:p>
            <a:pPr lvl="0" defTabSz="685800">
              <a:defRPr/>
            </a:pPr>
            <a:r>
              <a:rPr lang="zh-CN" altLang="en-US" sz="2000" b="1">
                <a:solidFill>
                  <a:schemeClr val="accent1"/>
                </a:solidFill>
                <a:latin typeface="黑体" panose="02010609060101010101" charset="-122"/>
                <a:ea typeface="黑体" panose="02010609060101010101" charset="-122"/>
                <a:cs typeface="黑体" panose="02010609060101010101" charset="-122"/>
              </a:rPr>
              <a:t>帮助中心板块制作</a:t>
            </a:r>
          </a:p>
        </p:txBody>
      </p:sp>
      <p:sp>
        <p:nvSpPr>
          <p:cNvPr id="21" name="矩形 20"/>
          <p:cNvSpPr/>
          <p:nvPr/>
        </p:nvSpPr>
        <p:spPr>
          <a:xfrm>
            <a:off x="5638867" y="3331658"/>
            <a:ext cx="2214880" cy="398780"/>
          </a:xfrm>
          <a:prstGeom prst="rect">
            <a:avLst/>
          </a:prstGeom>
        </p:spPr>
        <p:txBody>
          <a:bodyPr wrap="none">
            <a:spAutoFit/>
          </a:bodyPr>
          <a:lstStyle/>
          <a:p>
            <a:pPr lvl="0" defTabSz="685800">
              <a:defRPr/>
            </a:pPr>
            <a:r>
              <a:rPr lang="zh-CN" altLang="en-US" sz="2000">
                <a:solidFill>
                  <a:schemeClr val="accent1"/>
                </a:solidFill>
                <a:latin typeface="黑体" panose="02010609060101010101" charset="-122"/>
                <a:ea typeface="黑体" panose="02010609060101010101" charset="-122"/>
                <a:cs typeface="黑体" panose="02010609060101010101" charset="-122"/>
              </a:rPr>
              <a:t>网站</a:t>
            </a:r>
            <a:r>
              <a:rPr lang="en-US" altLang="zh-CN" sz="2000">
                <a:solidFill>
                  <a:schemeClr val="accent1"/>
                </a:solidFill>
                <a:latin typeface="黑体" panose="02010609060101010101" charset="-122"/>
                <a:ea typeface="黑体" panose="02010609060101010101" charset="-122"/>
                <a:cs typeface="黑体" panose="02010609060101010101" charset="-122"/>
              </a:rPr>
              <a:t>LOGO</a:t>
            </a:r>
            <a:r>
              <a:rPr lang="zh-CN" altLang="en-US" sz="2000">
                <a:solidFill>
                  <a:schemeClr val="accent1"/>
                </a:solidFill>
                <a:latin typeface="黑体" panose="02010609060101010101" charset="-122"/>
                <a:ea typeface="黑体" panose="02010609060101010101" charset="-122"/>
                <a:cs typeface="黑体" panose="02010609060101010101" charset="-122"/>
              </a:rPr>
              <a:t>区块制作</a:t>
            </a:r>
          </a:p>
        </p:txBody>
      </p:sp>
      <p:sp>
        <p:nvSpPr>
          <p:cNvPr id="26" name="菱形 25"/>
          <p:cNvSpPr/>
          <p:nvPr/>
        </p:nvSpPr>
        <p:spPr>
          <a:xfrm>
            <a:off x="4848225" y="1054100"/>
            <a:ext cx="790575" cy="731520"/>
          </a:xfrm>
          <a:prstGeom prst="diamond">
            <a:avLst/>
          </a:prstGeom>
          <a:solidFill>
            <a:srgbClr val="7EA6F2"/>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a:latin typeface="黑体" panose="02010609060101010101" charset="-122"/>
                <a:ea typeface="黑体" panose="02010609060101010101" charset="-122"/>
                <a:cs typeface="黑体" panose="02010609060101010101" charset="-122"/>
              </a:rPr>
              <a:t>1</a:t>
            </a:r>
          </a:p>
        </p:txBody>
      </p:sp>
      <p:sp>
        <p:nvSpPr>
          <p:cNvPr id="18" name="矩形 17"/>
          <p:cNvSpPr/>
          <p:nvPr/>
        </p:nvSpPr>
        <p:spPr>
          <a:xfrm rot="2700000">
            <a:off x="1405046" y="1190427"/>
            <a:ext cx="1927175" cy="1927175"/>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19" name="PA_矩形 7"/>
          <p:cNvSpPr/>
          <p:nvPr>
            <p:custDataLst>
              <p:tags r:id="rId1"/>
            </p:custDataLst>
          </p:nvPr>
        </p:nvSpPr>
        <p:spPr>
          <a:xfrm>
            <a:off x="1715853" y="1503595"/>
            <a:ext cx="1305560" cy="768350"/>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4400" b="1" kern="0">
                <a:solidFill>
                  <a:schemeClr val="bg1"/>
                </a:solidFill>
                <a:latin typeface="黑体" panose="02010609060101010101" charset="-122"/>
                <a:ea typeface="黑体" panose="02010609060101010101" charset="-122"/>
                <a:cs typeface="黑体" panose="02010609060101010101" charset="-122"/>
              </a:rPr>
              <a:t>目录</a:t>
            </a:r>
            <a:endParaRPr kumimoji="0" lang="zh-CN" altLang="en-US" sz="1200" b="0" i="0" u="none" strike="noStrike" kern="0" cap="none" spc="0" normalizeH="0" baseline="0" noProof="0">
              <a:ln>
                <a:noFill/>
              </a:ln>
              <a:solidFill>
                <a:schemeClr val="bg1"/>
              </a:solidFill>
              <a:effectLst/>
              <a:uLnTx/>
              <a:uFillTx/>
              <a:latin typeface="黑体" panose="02010609060101010101" charset="-122"/>
              <a:ea typeface="黑体" panose="02010609060101010101" charset="-122"/>
              <a:cs typeface="黑体" panose="02010609060101010101" charset="-122"/>
            </a:endParaRPr>
          </a:p>
        </p:txBody>
      </p:sp>
      <p:sp>
        <p:nvSpPr>
          <p:cNvPr id="25" name="PA_矩形 7"/>
          <p:cNvSpPr/>
          <p:nvPr>
            <p:custDataLst>
              <p:tags r:id="rId2"/>
            </p:custDataLst>
          </p:nvPr>
        </p:nvSpPr>
        <p:spPr>
          <a:xfrm>
            <a:off x="1662514" y="2201377"/>
            <a:ext cx="1412240" cy="460375"/>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lang="en-US" altLang="zh-CN" sz="2400" b="1" kern="0">
                <a:solidFill>
                  <a:schemeClr val="bg1"/>
                </a:solidFill>
                <a:latin typeface="黑体" panose="02010609060101010101" charset="-122"/>
                <a:ea typeface="黑体" panose="02010609060101010101" charset="-122"/>
                <a:cs typeface="黑体" panose="02010609060101010101" charset="-122"/>
              </a:rPr>
              <a:t>CONTENTS</a:t>
            </a:r>
            <a:endParaRPr kumimoji="0" lang="zh-CN" altLang="en-US" sz="800" b="0" i="0" u="none" strike="noStrike" kern="0" cap="none" spc="0" normalizeH="0" baseline="0" noProof="0">
              <a:ln>
                <a:noFill/>
              </a:ln>
              <a:solidFill>
                <a:schemeClr val="bg1"/>
              </a:solidFill>
              <a:effectLst/>
              <a:uLnTx/>
              <a:uFillTx/>
              <a:latin typeface="黑体" panose="02010609060101010101" charset="-122"/>
              <a:ea typeface="黑体" panose="02010609060101010101" charset="-122"/>
              <a:cs typeface="黑体" panose="02010609060101010101" charset="-122"/>
            </a:endParaRPr>
          </a:p>
        </p:txBody>
      </p:sp>
      <p:sp>
        <p:nvSpPr>
          <p:cNvPr id="4" name="菱形 3"/>
          <p:cNvSpPr/>
          <p:nvPr/>
        </p:nvSpPr>
        <p:spPr>
          <a:xfrm>
            <a:off x="4848225" y="2127250"/>
            <a:ext cx="790575" cy="731520"/>
          </a:xfrm>
          <a:prstGeom prst="diamond">
            <a:avLst/>
          </a:prstGeom>
          <a:solidFill>
            <a:srgbClr val="3B64DA"/>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a:latin typeface="黑体" panose="02010609060101010101" charset="-122"/>
                <a:ea typeface="黑体" panose="02010609060101010101" charset="-122"/>
                <a:cs typeface="黑体" panose="02010609060101010101" charset="-122"/>
              </a:rPr>
              <a:t>2</a:t>
            </a:r>
          </a:p>
        </p:txBody>
      </p:sp>
      <p:sp>
        <p:nvSpPr>
          <p:cNvPr id="6" name="菱形 5"/>
          <p:cNvSpPr/>
          <p:nvPr/>
        </p:nvSpPr>
        <p:spPr>
          <a:xfrm>
            <a:off x="4848225" y="3160395"/>
            <a:ext cx="790575" cy="731520"/>
          </a:xfrm>
          <a:prstGeom prst="diamond">
            <a:avLst/>
          </a:prstGeom>
          <a:solidFill>
            <a:srgbClr val="7FA6F2"/>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a:latin typeface="黑体" panose="02010609060101010101" charset="-122"/>
                <a:ea typeface="黑体" panose="02010609060101010101" charset="-122"/>
                <a:cs typeface="黑体" panose="02010609060101010101" charset="-122"/>
              </a:rPr>
              <a:t>3</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2325370" cy="460375"/>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任务实施与分析</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 name="圆角矩形 1"/>
          <p:cNvSpPr/>
          <p:nvPr/>
        </p:nvSpPr>
        <p:spPr>
          <a:xfrm>
            <a:off x="0" y="1293495"/>
            <a:ext cx="4878070" cy="48577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步骤3：帮助中心页面面包屑导航制作</a:t>
            </a:r>
          </a:p>
        </p:txBody>
      </p:sp>
      <p:sp>
        <p:nvSpPr>
          <p:cNvPr id="3" name="矩形 2"/>
          <p:cNvSpPr/>
          <p:nvPr/>
        </p:nvSpPr>
        <p:spPr>
          <a:xfrm>
            <a:off x="586105" y="1925955"/>
            <a:ext cx="7948295" cy="1240790"/>
          </a:xfrm>
          <a:prstGeom prst="rect">
            <a:avLst/>
          </a:prstGeom>
          <a:noFill/>
          <a:ln>
            <a:solidFill>
              <a:srgbClr val="7FA6F2"/>
            </a:solidFill>
          </a:ln>
        </p:spPr>
        <p:style>
          <a:lnRef idx="2">
            <a:schemeClr val="accent1">
              <a:shade val="50000"/>
            </a:schemeClr>
          </a:lnRef>
          <a:fillRef idx="1">
            <a:schemeClr val="accent1"/>
          </a:fillRef>
          <a:effectRef idx="0">
            <a:schemeClr val="accent1"/>
          </a:effectRef>
          <a:fontRef idx="minor">
            <a:schemeClr val="lt1"/>
          </a:fontRef>
        </p:style>
        <p:txBody>
          <a:bodyPr bIns="107950" rtlCol="0" anchor="ctr"/>
          <a:lstStyle/>
          <a:p>
            <a:pPr indent="406400" algn="l" fontAlgn="auto">
              <a:lnSpc>
                <a:spcPct val="150000"/>
              </a:lnSpc>
              <a:extLst>
                <a:ext uri="{35155182-B16C-46BC-9424-99874614C6A1}">
                  <wpsdc:indentchars xmlns:wpsdc="http://www.wps.cn/officeDocument/2017/drawingmlCustomData" xmlns="" val="200" checksum="1740828767"/>
                </a:ext>
              </a:extLst>
            </a:pPr>
            <a:r>
              <a:rPr lang="zh-CN" altLang="en-US" sz="1600">
                <a:solidFill>
                  <a:srgbClr val="2D3A4A"/>
                </a:solidFill>
                <a:cs typeface="黑体" panose="02010609060101010101" charset="-122"/>
              </a:rPr>
              <a:t>根据UI设计图以及对帮助中心导航栏的功能分析，可以梳理出开发该导航时，外层要使用div来布局；“首页”和“帮助中心”等因需要跳转所以要使用&lt;a&gt;标签并链接到目标网页；“关于我们”不需要跳转故使用&lt;span&gt;标签来实现。</a:t>
            </a:r>
          </a:p>
        </p:txBody>
      </p:sp>
      <p:pic>
        <p:nvPicPr>
          <p:cNvPr id="6" name="图片 5">
            <a:extLst>
              <a:ext uri="{FF2B5EF4-FFF2-40B4-BE49-F238E27FC236}">
                <a16:creationId xmlns:a16="http://schemas.microsoft.com/office/drawing/2014/main" id="{34F41E4C-98F7-498B-A602-9994F35C8E80}"/>
              </a:ext>
            </a:extLst>
          </p:cNvPr>
          <p:cNvPicPr>
            <a:picLocks noChangeAspect="1"/>
          </p:cNvPicPr>
          <p:nvPr/>
        </p:nvPicPr>
        <p:blipFill rotWithShape="1">
          <a:blip r:embed="rId4"/>
          <a:srcRect l="14857" t="25718" r="53341" b="63937"/>
          <a:stretch/>
        </p:blipFill>
        <p:spPr>
          <a:xfrm>
            <a:off x="765396" y="3526970"/>
            <a:ext cx="6282015" cy="114953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2325370" cy="460375"/>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任务实施与分析</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 name="圆角矩形 1"/>
          <p:cNvSpPr/>
          <p:nvPr/>
        </p:nvSpPr>
        <p:spPr>
          <a:xfrm>
            <a:off x="0" y="1293495"/>
            <a:ext cx="4878070" cy="48577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步骤4：帮助中心左侧导航栏制作</a:t>
            </a:r>
          </a:p>
        </p:txBody>
      </p:sp>
      <p:sp>
        <p:nvSpPr>
          <p:cNvPr id="3" name="矩形 2"/>
          <p:cNvSpPr/>
          <p:nvPr/>
        </p:nvSpPr>
        <p:spPr>
          <a:xfrm>
            <a:off x="320040" y="1925955"/>
            <a:ext cx="8506460" cy="2853690"/>
          </a:xfrm>
          <a:prstGeom prst="rect">
            <a:avLst/>
          </a:prstGeom>
          <a:noFill/>
          <a:ln>
            <a:solidFill>
              <a:srgbClr val="7FA6F2"/>
            </a:solidFill>
          </a:ln>
        </p:spPr>
        <p:style>
          <a:lnRef idx="2">
            <a:schemeClr val="accent1">
              <a:shade val="50000"/>
            </a:schemeClr>
          </a:lnRef>
          <a:fillRef idx="1">
            <a:schemeClr val="accent1"/>
          </a:fillRef>
          <a:effectRef idx="0">
            <a:schemeClr val="accent1"/>
          </a:effectRef>
          <a:fontRef idx="minor">
            <a:schemeClr val="lt1"/>
          </a:fontRef>
        </p:style>
        <p:txBody>
          <a:bodyPr bIns="107950" rtlCol="0" anchor="ctr"/>
          <a:lstStyle/>
          <a:p>
            <a:pPr indent="457200" algn="l" fontAlgn="auto">
              <a:lnSpc>
                <a:spcPct val="150000"/>
              </a:lnSpc>
              <a:extLst>
                <a:ext uri="{35155182-B16C-46BC-9424-99874614C6A1}">
                  <wpsdc:indentchars xmlns:wpsdc="http://www.wps.cn/officeDocument/2017/drawingmlCustomData" xmlns="" val="200" checksum="59296752"/>
                </a:ext>
              </a:extLst>
            </a:pPr>
            <a:r>
              <a:rPr lang="zh-CN" altLang="en-US">
                <a:solidFill>
                  <a:srgbClr val="2D3A4A"/>
                </a:solidFill>
                <a:cs typeface="黑体" panose="02010609060101010101" charset="-122"/>
              </a:rPr>
              <a:t>根据UI设计图以及对帮助中心导航栏的功能分析，可以梳理出如下开发需求：</a:t>
            </a:r>
          </a:p>
          <a:p>
            <a:pPr indent="457200" algn="l" fontAlgn="auto">
              <a:lnSpc>
                <a:spcPct val="150000"/>
              </a:lnSpc>
              <a:extLst>
                <a:ext uri="{35155182-B16C-46BC-9424-99874614C6A1}">
                  <wpsdc:indentchars xmlns:wpsdc="http://www.wps.cn/officeDocument/2017/drawingmlCustomData" xmlns="" val="200" checksum="59296752"/>
                </a:ext>
              </a:extLst>
            </a:pPr>
            <a:r>
              <a:rPr lang="zh-CN" altLang="en-US">
                <a:solidFill>
                  <a:srgbClr val="2D3A4A"/>
                </a:solidFill>
                <a:cs typeface="黑体" panose="02010609060101010101" charset="-122"/>
              </a:rPr>
              <a:t>（1）使用div作为最外层布局；</a:t>
            </a:r>
          </a:p>
          <a:p>
            <a:pPr indent="457200" algn="l" fontAlgn="auto">
              <a:lnSpc>
                <a:spcPct val="150000"/>
              </a:lnSpc>
              <a:extLst>
                <a:ext uri="{35155182-B16C-46BC-9424-99874614C6A1}">
                  <wpsdc:indentchars xmlns:wpsdc="http://www.wps.cn/officeDocument/2017/drawingmlCustomData" xmlns="" val="200" checksum="59296752"/>
                </a:ext>
              </a:extLst>
            </a:pPr>
            <a:r>
              <a:rPr lang="zh-CN" altLang="en-US">
                <a:solidFill>
                  <a:srgbClr val="2D3A4A"/>
                </a:solidFill>
                <a:cs typeface="黑体" panose="02010609060101010101" charset="-122"/>
              </a:rPr>
              <a:t>（2）使用&lt;aside&gt;标签来表示这是一个侧栏部分；</a:t>
            </a:r>
          </a:p>
          <a:p>
            <a:pPr indent="457200" algn="l" fontAlgn="auto">
              <a:lnSpc>
                <a:spcPct val="150000"/>
              </a:lnSpc>
              <a:extLst>
                <a:ext uri="{35155182-B16C-46BC-9424-99874614C6A1}">
                  <wpsdc:indentchars xmlns:wpsdc="http://www.wps.cn/officeDocument/2017/drawingmlCustomData" xmlns="" val="200" checksum="59296752"/>
                </a:ext>
              </a:extLst>
            </a:pPr>
            <a:r>
              <a:rPr lang="zh-CN" altLang="en-US">
                <a:solidFill>
                  <a:srgbClr val="2D3A4A"/>
                </a:solidFill>
                <a:cs typeface="黑体" panose="02010609060101010101" charset="-122"/>
              </a:rPr>
              <a:t>（3）使用&lt;dl&gt;标签来描述列表进行导航菜单的布局，&lt;dl&gt;标签与&lt;dt&gt;标签、&lt;dd&gt;标签一起使用；</a:t>
            </a:r>
          </a:p>
          <a:p>
            <a:pPr indent="457200" algn="l" fontAlgn="auto">
              <a:lnSpc>
                <a:spcPct val="150000"/>
              </a:lnSpc>
              <a:extLst>
                <a:ext uri="{35155182-B16C-46BC-9424-99874614C6A1}">
                  <wpsdc:indentchars xmlns:wpsdc="http://www.wps.cn/officeDocument/2017/drawingmlCustomData" xmlns="" val="200" checksum="59296752"/>
                </a:ext>
              </a:extLst>
            </a:pPr>
            <a:r>
              <a:rPr lang="zh-CN" altLang="en-US">
                <a:solidFill>
                  <a:srgbClr val="2D3A4A"/>
                </a:solidFill>
                <a:cs typeface="黑体" panose="02010609060101010101" charset="-122"/>
              </a:rPr>
              <a:t>（4）因为导航需要跳转页面，所以使用&lt;a&gt;超链接来链接到目标网页。</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2325370" cy="460375"/>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任务实施与分析</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pic>
        <p:nvPicPr>
          <p:cNvPr id="3" name="图片 2">
            <a:extLst>
              <a:ext uri="{FF2B5EF4-FFF2-40B4-BE49-F238E27FC236}">
                <a16:creationId xmlns:a16="http://schemas.microsoft.com/office/drawing/2014/main" id="{F0A65659-926E-4FC3-A46A-0C4536C416A0}"/>
              </a:ext>
            </a:extLst>
          </p:cNvPr>
          <p:cNvPicPr>
            <a:picLocks noChangeAspect="1"/>
          </p:cNvPicPr>
          <p:nvPr/>
        </p:nvPicPr>
        <p:blipFill rotWithShape="1">
          <a:blip r:embed="rId4"/>
          <a:srcRect l="16214" t="12848" r="44714" b="10476"/>
          <a:stretch/>
        </p:blipFill>
        <p:spPr>
          <a:xfrm>
            <a:off x="999308" y="841676"/>
            <a:ext cx="3572692" cy="3943851"/>
          </a:xfrm>
          <a:prstGeom prst="rect">
            <a:avLst/>
          </a:prstGeom>
        </p:spPr>
      </p:pic>
      <p:pic>
        <p:nvPicPr>
          <p:cNvPr id="8" name="图片 7">
            <a:extLst>
              <a:ext uri="{FF2B5EF4-FFF2-40B4-BE49-F238E27FC236}">
                <a16:creationId xmlns:a16="http://schemas.microsoft.com/office/drawing/2014/main" id="{F0A934A3-916F-4949-891B-77735DCF472C}"/>
              </a:ext>
            </a:extLst>
          </p:cNvPr>
          <p:cNvPicPr>
            <a:picLocks noChangeAspect="1"/>
          </p:cNvPicPr>
          <p:nvPr/>
        </p:nvPicPr>
        <p:blipFill rotWithShape="1">
          <a:blip r:embed="rId5"/>
          <a:srcRect l="15703" t="12154" r="52285" b="10057"/>
          <a:stretch/>
        </p:blipFill>
        <p:spPr>
          <a:xfrm>
            <a:off x="5331568" y="784419"/>
            <a:ext cx="2927166" cy="400110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2325370" cy="460375"/>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任务实施与分析</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pic>
        <p:nvPicPr>
          <p:cNvPr id="6" name="图片 5">
            <a:extLst>
              <a:ext uri="{FF2B5EF4-FFF2-40B4-BE49-F238E27FC236}">
                <a16:creationId xmlns:a16="http://schemas.microsoft.com/office/drawing/2014/main" id="{3471B5AE-E0F2-41CC-9615-5E08E7887000}"/>
              </a:ext>
            </a:extLst>
          </p:cNvPr>
          <p:cNvPicPr>
            <a:picLocks noChangeAspect="1"/>
          </p:cNvPicPr>
          <p:nvPr/>
        </p:nvPicPr>
        <p:blipFill rotWithShape="1">
          <a:blip r:embed="rId4"/>
          <a:srcRect l="14557" t="9901" r="48715" b="7682"/>
          <a:stretch/>
        </p:blipFill>
        <p:spPr>
          <a:xfrm>
            <a:off x="1139996" y="804359"/>
            <a:ext cx="3358386" cy="4239086"/>
          </a:xfrm>
          <a:prstGeom prst="rect">
            <a:avLst/>
          </a:prstGeom>
        </p:spPr>
      </p:pic>
      <p:pic>
        <p:nvPicPr>
          <p:cNvPr id="8" name="图片 7">
            <a:extLst>
              <a:ext uri="{FF2B5EF4-FFF2-40B4-BE49-F238E27FC236}">
                <a16:creationId xmlns:a16="http://schemas.microsoft.com/office/drawing/2014/main" id="{68A21D23-99CD-4EEF-82C5-47350FA5A295}"/>
              </a:ext>
            </a:extLst>
          </p:cNvPr>
          <p:cNvPicPr>
            <a:picLocks noChangeAspect="1"/>
          </p:cNvPicPr>
          <p:nvPr/>
        </p:nvPicPr>
        <p:blipFill rotWithShape="1">
          <a:blip r:embed="rId5"/>
          <a:srcRect l="15143" t="29841" r="43785" b="31682"/>
          <a:stretch/>
        </p:blipFill>
        <p:spPr>
          <a:xfrm>
            <a:off x="4872446" y="1521823"/>
            <a:ext cx="3755572" cy="197902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2325370" cy="460375"/>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任务实施与分析</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 name="圆角矩形 1"/>
          <p:cNvSpPr/>
          <p:nvPr/>
        </p:nvSpPr>
        <p:spPr>
          <a:xfrm>
            <a:off x="0" y="1293495"/>
            <a:ext cx="4878070" cy="48577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步骤5：帮助中心板块主体内容</a:t>
            </a:r>
          </a:p>
        </p:txBody>
      </p:sp>
      <p:sp>
        <p:nvSpPr>
          <p:cNvPr id="3" name="矩形 2"/>
          <p:cNvSpPr/>
          <p:nvPr/>
        </p:nvSpPr>
        <p:spPr>
          <a:xfrm>
            <a:off x="320040" y="1925955"/>
            <a:ext cx="8506460" cy="2853690"/>
          </a:xfrm>
          <a:prstGeom prst="rect">
            <a:avLst/>
          </a:prstGeom>
          <a:noFill/>
          <a:ln>
            <a:solidFill>
              <a:srgbClr val="7FA6F2"/>
            </a:solidFill>
          </a:ln>
        </p:spPr>
        <p:style>
          <a:lnRef idx="2">
            <a:schemeClr val="accent1">
              <a:shade val="50000"/>
            </a:schemeClr>
          </a:lnRef>
          <a:fillRef idx="1">
            <a:schemeClr val="accent1"/>
          </a:fillRef>
          <a:effectRef idx="0">
            <a:schemeClr val="accent1"/>
          </a:effectRef>
          <a:fontRef idx="minor">
            <a:schemeClr val="lt1"/>
          </a:fontRef>
        </p:style>
        <p:txBody>
          <a:bodyPr bIns="107950" rtlCol="0" anchor="ctr"/>
          <a:lstStyle/>
          <a:p>
            <a:pPr indent="406400" algn="l" fontAlgn="auto">
              <a:lnSpc>
                <a:spcPct val="150000"/>
              </a:lnSpc>
              <a:extLst>
                <a:ext uri="{35155182-B16C-46BC-9424-99874614C6A1}">
                  <wpsdc:indentchars xmlns:wpsdc="http://www.wps.cn/officeDocument/2017/drawingmlCustomData" xmlns="" val="200" checksum="1740828767"/>
                </a:ext>
              </a:extLst>
            </a:pPr>
            <a:r>
              <a:rPr lang="zh-CN" altLang="en-US" sz="1600">
                <a:solidFill>
                  <a:srgbClr val="2D3A4A"/>
                </a:solidFill>
                <a:cs typeface="黑体" panose="02010609060101010101" charset="-122"/>
              </a:rPr>
              <a:t>根据UI设计图以及对帮助中心导航栏的功能分析，可以梳理出如下开发需求：</a:t>
            </a:r>
          </a:p>
          <a:p>
            <a:pPr indent="406400" algn="l" fontAlgn="auto">
              <a:lnSpc>
                <a:spcPct val="150000"/>
              </a:lnSpc>
              <a:extLst>
                <a:ext uri="{35155182-B16C-46BC-9424-99874614C6A1}">
                  <wpsdc:indentchars xmlns:wpsdc="http://www.wps.cn/officeDocument/2017/drawingmlCustomData" xmlns="" val="200" checksum="1740828767"/>
                </a:ext>
              </a:extLst>
            </a:pPr>
            <a:r>
              <a:rPr lang="zh-CN" altLang="en-US" sz="1600">
                <a:solidFill>
                  <a:srgbClr val="2D3A4A"/>
                </a:solidFill>
                <a:cs typeface="黑体" panose="02010609060101010101" charset="-122"/>
              </a:rPr>
              <a:t>（1）最外层使用div布局。</a:t>
            </a:r>
          </a:p>
          <a:p>
            <a:pPr indent="406400" algn="l" fontAlgn="auto">
              <a:lnSpc>
                <a:spcPct val="150000"/>
              </a:lnSpc>
              <a:extLst>
                <a:ext uri="{35155182-B16C-46BC-9424-99874614C6A1}">
                  <wpsdc:indentchars xmlns:wpsdc="http://www.wps.cn/officeDocument/2017/drawingmlCustomData" xmlns="" val="200" checksum="1740828767"/>
                </a:ext>
              </a:extLst>
            </a:pPr>
            <a:r>
              <a:rPr lang="zh-CN" altLang="en-US" sz="1600">
                <a:solidFill>
                  <a:srgbClr val="2D3A4A"/>
                </a:solidFill>
                <a:cs typeface="黑体" panose="02010609060101010101" charset="-122"/>
              </a:rPr>
              <a:t>（2）由于“关于我们”需要独自占据一行，所以我们要选用块级元素&lt;div&gt;来定义“关于我们”，块级元素默认占一行。</a:t>
            </a:r>
          </a:p>
          <a:p>
            <a:pPr indent="406400" algn="l" fontAlgn="auto">
              <a:lnSpc>
                <a:spcPct val="150000"/>
              </a:lnSpc>
              <a:extLst>
                <a:ext uri="{35155182-B16C-46BC-9424-99874614C6A1}">
                  <wpsdc:indentchars xmlns:wpsdc="http://www.wps.cn/officeDocument/2017/drawingmlCustomData" xmlns="" val="200" checksum="1740828767"/>
                </a:ext>
              </a:extLst>
            </a:pPr>
            <a:r>
              <a:rPr lang="zh-CN" altLang="en-US" sz="1600">
                <a:solidFill>
                  <a:srgbClr val="2D3A4A"/>
                </a:solidFill>
                <a:cs typeface="黑体" panose="02010609060101010101" charset="-122"/>
              </a:rPr>
              <a:t>（3）定义一个用来展示图片的容器div，这样嵌套在这个div中的图片元素的宽度就不会超过这个div的宽度。</a:t>
            </a:r>
          </a:p>
          <a:p>
            <a:pPr indent="406400" algn="l" fontAlgn="auto">
              <a:lnSpc>
                <a:spcPct val="150000"/>
              </a:lnSpc>
              <a:extLst>
                <a:ext uri="{35155182-B16C-46BC-9424-99874614C6A1}">
                  <wpsdc:indentchars xmlns:wpsdc="http://www.wps.cn/officeDocument/2017/drawingmlCustomData" xmlns="" val="200" checksum="1740828767"/>
                </a:ext>
              </a:extLst>
            </a:pPr>
            <a:r>
              <a:rPr lang="zh-CN" altLang="en-US" sz="1600">
                <a:solidFill>
                  <a:srgbClr val="2D3A4A"/>
                </a:solidFill>
                <a:cs typeface="黑体" panose="02010609060101010101" charset="-122"/>
              </a:rPr>
              <a:t>（4）依次插入描述图片，一般在项目的根目录建立“images”文件夹用来存放图片文件。</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2325370" cy="460375"/>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任务实施与分析</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pic>
        <p:nvPicPr>
          <p:cNvPr id="5" name="图片 4"/>
          <p:cNvPicPr>
            <a:picLocks noChangeAspect="1"/>
          </p:cNvPicPr>
          <p:nvPr/>
        </p:nvPicPr>
        <p:blipFill>
          <a:blip r:embed="rId4"/>
          <a:stretch>
            <a:fillRect/>
          </a:stretch>
        </p:blipFill>
        <p:spPr>
          <a:xfrm>
            <a:off x="286385" y="1981835"/>
            <a:ext cx="8616950" cy="219583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2325370" cy="460375"/>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任务实施与分析</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 name="圆角矩形 1"/>
          <p:cNvSpPr/>
          <p:nvPr/>
        </p:nvSpPr>
        <p:spPr>
          <a:xfrm>
            <a:off x="0" y="1293495"/>
            <a:ext cx="4878070" cy="48577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步骤6：帮助中心底部导航</a:t>
            </a:r>
          </a:p>
        </p:txBody>
      </p:sp>
      <p:sp>
        <p:nvSpPr>
          <p:cNvPr id="3" name="矩形 2"/>
          <p:cNvSpPr/>
          <p:nvPr/>
        </p:nvSpPr>
        <p:spPr>
          <a:xfrm>
            <a:off x="320040" y="1925955"/>
            <a:ext cx="8506460" cy="2853690"/>
          </a:xfrm>
          <a:prstGeom prst="rect">
            <a:avLst/>
          </a:prstGeom>
          <a:noFill/>
          <a:ln>
            <a:solidFill>
              <a:srgbClr val="7FA6F2"/>
            </a:solidFill>
          </a:ln>
        </p:spPr>
        <p:style>
          <a:lnRef idx="2">
            <a:schemeClr val="accent1">
              <a:shade val="50000"/>
            </a:schemeClr>
          </a:lnRef>
          <a:fillRef idx="1">
            <a:schemeClr val="accent1"/>
          </a:fillRef>
          <a:effectRef idx="0">
            <a:schemeClr val="accent1"/>
          </a:effectRef>
          <a:fontRef idx="minor">
            <a:schemeClr val="lt1"/>
          </a:fontRef>
        </p:style>
        <p:txBody>
          <a:bodyPr bIns="107950" rtlCol="0" anchor="ctr"/>
          <a:lstStyle/>
          <a:p>
            <a:pPr indent="457200" algn="l" fontAlgn="auto">
              <a:lnSpc>
                <a:spcPct val="150000"/>
              </a:lnSpc>
              <a:extLst>
                <a:ext uri="{35155182-B16C-46BC-9424-99874614C6A1}">
                  <wpsdc:indentchars xmlns:wpsdc="http://www.wps.cn/officeDocument/2017/drawingmlCustomData" xmlns="" val="200" checksum="59296752"/>
                </a:ext>
              </a:extLst>
            </a:pPr>
            <a:r>
              <a:rPr lang="zh-CN" altLang="en-US">
                <a:solidFill>
                  <a:srgbClr val="2D3A4A"/>
                </a:solidFill>
                <a:cs typeface="黑体" panose="02010609060101010101" charset="-122"/>
              </a:rPr>
              <a:t>根据UI设计图以及对帮助中心导航栏的功能分析，可以梳理出如下开发需求：</a:t>
            </a:r>
          </a:p>
          <a:p>
            <a:pPr indent="457200" algn="l" fontAlgn="auto">
              <a:lnSpc>
                <a:spcPct val="150000"/>
              </a:lnSpc>
              <a:extLst>
                <a:ext uri="{35155182-B16C-46BC-9424-99874614C6A1}">
                  <wpsdc:indentchars xmlns:wpsdc="http://www.wps.cn/officeDocument/2017/drawingmlCustomData" xmlns="" val="200" checksum="59296752"/>
                </a:ext>
              </a:extLst>
            </a:pPr>
            <a:r>
              <a:rPr lang="zh-CN" altLang="en-US">
                <a:solidFill>
                  <a:srgbClr val="2D3A4A"/>
                </a:solidFill>
                <a:cs typeface="黑体" panose="02010609060101010101" charset="-122"/>
              </a:rPr>
              <a:t>（1）外层使用div来进行外层大布局。</a:t>
            </a:r>
          </a:p>
          <a:p>
            <a:pPr indent="457200" algn="l" fontAlgn="auto">
              <a:lnSpc>
                <a:spcPct val="150000"/>
              </a:lnSpc>
              <a:extLst>
                <a:ext uri="{35155182-B16C-46BC-9424-99874614C6A1}">
                  <wpsdc:indentchars xmlns:wpsdc="http://www.wps.cn/officeDocument/2017/drawingmlCustomData" xmlns="" val="200" checksum="59296752"/>
                </a:ext>
              </a:extLst>
            </a:pPr>
            <a:r>
              <a:rPr lang="zh-CN" altLang="en-US">
                <a:solidFill>
                  <a:srgbClr val="2D3A4A"/>
                </a:solidFill>
                <a:cs typeface="黑体" panose="02010609060101010101" charset="-122"/>
              </a:rPr>
              <a:t>（2）使用&lt;ul&gt;无序列表来进行导航列表的布局，因为需要跳转页面，所以在&lt;li&gt;中嵌套了超链接标签。</a:t>
            </a:r>
          </a:p>
          <a:p>
            <a:pPr indent="457200" algn="l" fontAlgn="auto">
              <a:lnSpc>
                <a:spcPct val="150000"/>
              </a:lnSpc>
              <a:extLst>
                <a:ext uri="{35155182-B16C-46BC-9424-99874614C6A1}">
                  <wpsdc:indentchars xmlns:wpsdc="http://www.wps.cn/officeDocument/2017/drawingmlCustomData" xmlns="" val="200" checksum="59296752"/>
                </a:ext>
              </a:extLst>
            </a:pPr>
            <a:r>
              <a:rPr lang="zh-CN" altLang="en-US">
                <a:solidFill>
                  <a:srgbClr val="2D3A4A"/>
                </a:solidFill>
                <a:cs typeface="黑体" panose="02010609060101010101" charset="-122"/>
              </a:rPr>
              <a:t>（3）将四个&lt;ul&gt;并排布局并调整间距,由于&lt;ul&gt;标签是块级元素，所以要设置ul元素浮动，在css中给ul元素加上“float:left;”即可。</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2325370" cy="460375"/>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任务实施与分析</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pic>
        <p:nvPicPr>
          <p:cNvPr id="2" name="图片 1"/>
          <p:cNvPicPr>
            <a:picLocks noChangeAspect="1"/>
          </p:cNvPicPr>
          <p:nvPr/>
        </p:nvPicPr>
        <p:blipFill>
          <a:blip r:embed="rId4"/>
          <a:stretch>
            <a:fillRect/>
          </a:stretch>
        </p:blipFill>
        <p:spPr>
          <a:xfrm>
            <a:off x="3668395" y="1059180"/>
            <a:ext cx="1806575" cy="3784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圆角矩形 2"/>
          <p:cNvSpPr/>
          <p:nvPr/>
        </p:nvSpPr>
        <p:spPr>
          <a:xfrm>
            <a:off x="384175" y="1777365"/>
            <a:ext cx="8295640" cy="2867025"/>
          </a:xfrm>
          <a:prstGeom prst="roundRect">
            <a:avLst/>
          </a:prstGeom>
          <a:solidFill>
            <a:srgbClr val="7FA6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fontAlgn="auto">
              <a:lnSpc>
                <a:spcPct val="150000"/>
              </a:lnSpc>
              <a:extLst>
                <a:ext uri="{35155182-B16C-46BC-9424-99874614C6A1}">
                  <wpsdc:indentchars xmlns:wpsdc="http://www.wps.cn/officeDocument/2017/drawingmlCustomData" xmlns="" val="200" checksum="59296752"/>
                </a:ext>
              </a:extLst>
            </a:pPr>
            <a:r>
              <a:rPr lang="zh-CN" altLang="en-US">
                <a:cs typeface="黑体" panose="02010609060101010101" charset="-122"/>
              </a:rPr>
              <a:t>HTML标签的属性是各个元素提供的附加信息，属性在HTML标签的开始标签中进行规定，并且总是以键值对的形式出现，比如name=“value”。</a:t>
            </a:r>
          </a:p>
          <a:p>
            <a:pPr indent="457200" algn="l" fontAlgn="auto">
              <a:lnSpc>
                <a:spcPct val="150000"/>
              </a:lnSpc>
              <a:extLst>
                <a:ext uri="{35155182-B16C-46BC-9424-99874614C6A1}">
                  <wpsdc:indentchars xmlns:wpsdc="http://www.wps.cn/officeDocument/2017/drawingmlCustomData" xmlns="" val="200" checksum="59296752"/>
                </a:ext>
              </a:extLst>
            </a:pPr>
            <a:r>
              <a:rPr lang="zh-CN" altLang="en-US">
                <a:cs typeface="黑体" panose="02010609060101010101" charset="-122"/>
              </a:rPr>
              <a:t>属性和属性值对大小写不敏感，万维网联盟在HTML4推荐标准中推荐小写的属性/属性值。属性值应该终被包括在引号内，双引号是最常用的，不过使用单引号也没有问题。</a:t>
            </a:r>
          </a:p>
        </p:txBody>
      </p:sp>
      <p:sp>
        <p:nvSpPr>
          <p:cNvPr id="4" name="PA_矩形 7"/>
          <p:cNvSpPr/>
          <p:nvPr>
            <p:custDataLst>
              <p:tags r:id="rId1"/>
            </p:custDataLst>
          </p:nvPr>
        </p:nvSpPr>
        <p:spPr>
          <a:xfrm>
            <a:off x="944049" y="238675"/>
            <a:ext cx="1407160" cy="460375"/>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拓展知识</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 name="圆角矩形 1"/>
          <p:cNvSpPr/>
          <p:nvPr/>
        </p:nvSpPr>
        <p:spPr>
          <a:xfrm>
            <a:off x="446405" y="1430655"/>
            <a:ext cx="4069715" cy="57721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HTML标签的属性</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1407160" cy="460375"/>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拓展知识</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11" name="MH_Title_1"/>
          <p:cNvSpPr/>
          <p:nvPr>
            <p:custDataLst>
              <p:tags r:id="rId2"/>
            </p:custDataLst>
          </p:nvPr>
        </p:nvSpPr>
        <p:spPr>
          <a:xfrm>
            <a:off x="3376613" y="2228850"/>
            <a:ext cx="2589213" cy="2589213"/>
          </a:xfrm>
          <a:prstGeom prst="ellipse">
            <a:avLst/>
          </a:prstGeom>
          <a:noFill/>
          <a:ln w="76200">
            <a:solidFill>
              <a:srgbClr val="CDCDCD"/>
            </a:solidFill>
          </a:ln>
        </p:spPr>
        <p:style>
          <a:lnRef idx="2">
            <a:schemeClr val="accent1">
              <a:shade val="50000"/>
            </a:schemeClr>
          </a:lnRef>
          <a:fillRef idx="1">
            <a:schemeClr val="accent1"/>
          </a:fillRef>
          <a:effectRef idx="0">
            <a:schemeClr val="accent1"/>
          </a:effectRef>
          <a:fontRef idx="minor">
            <a:schemeClr val="lt1"/>
          </a:fontRef>
        </p:style>
        <p:txBody>
          <a:bodyPr tIns="2376170" bIns="0" anchor="b" anchorCtr="1"/>
          <a:lstStyle/>
          <a:p>
            <a:pPr algn="ctr" eaLnBrk="1" fontAlgn="auto" hangingPunct="1">
              <a:spcBef>
                <a:spcPts val="0"/>
              </a:spcBef>
              <a:spcAft>
                <a:spcPts val="0"/>
              </a:spcAft>
              <a:defRPr/>
            </a:pPr>
            <a:r>
              <a:rPr lang="en-US" altLang="zh-CN" strike="noStrike" noProof="1">
                <a:solidFill>
                  <a:schemeClr val="tx1"/>
                </a:solidFill>
                <a:latin typeface="黑体" panose="02010609060101010101" charset="-122"/>
                <a:ea typeface="黑体" panose="02010609060101010101" charset="-122"/>
                <a:cs typeface="黑体" panose="02010609060101010101" charset="-122"/>
              </a:rPr>
              <a:t>大多数HTML标签都适用于以下属性</a:t>
            </a:r>
          </a:p>
        </p:txBody>
      </p:sp>
      <p:sp>
        <p:nvSpPr>
          <p:cNvPr id="437251" name="MH_Text_4"/>
          <p:cNvSpPr txBox="1"/>
          <p:nvPr>
            <p:custDataLst>
              <p:tags r:id="rId3"/>
            </p:custDataLst>
          </p:nvPr>
        </p:nvSpPr>
        <p:spPr>
          <a:xfrm>
            <a:off x="6515100" y="2933700"/>
            <a:ext cx="2095500" cy="1143000"/>
          </a:xfrm>
          <a:prstGeom prst="rect">
            <a:avLst/>
          </a:prstGeom>
          <a:noFill/>
          <a:ln w="9525">
            <a:noFill/>
          </a:ln>
        </p:spPr>
        <p:txBody>
          <a:bodyPr anchor="ctr"/>
          <a:lstStyle/>
          <a:p>
            <a:pPr>
              <a:lnSpc>
                <a:spcPct val="130000"/>
              </a:lnSpc>
            </a:pPr>
            <a:r>
              <a:rPr lang="en-US" altLang="zh-CN">
                <a:latin typeface="黑体" panose="02010609060101010101" charset="-122"/>
                <a:ea typeface="黑体" panose="02010609060101010101" charset="-122"/>
                <a:cs typeface="黑体" panose="02010609060101010101" charset="-122"/>
              </a:rPr>
              <a:t>规定元素的额外信息</a:t>
            </a:r>
          </a:p>
        </p:txBody>
      </p:sp>
      <p:sp>
        <p:nvSpPr>
          <p:cNvPr id="437252" name="MH_Text_3"/>
          <p:cNvSpPr txBox="1"/>
          <p:nvPr>
            <p:custDataLst>
              <p:tags r:id="rId4"/>
            </p:custDataLst>
          </p:nvPr>
        </p:nvSpPr>
        <p:spPr>
          <a:xfrm>
            <a:off x="5884863" y="788988"/>
            <a:ext cx="2535237" cy="1143000"/>
          </a:xfrm>
          <a:prstGeom prst="rect">
            <a:avLst/>
          </a:prstGeom>
          <a:noFill/>
          <a:ln w="9525">
            <a:noFill/>
          </a:ln>
        </p:spPr>
        <p:txBody>
          <a:bodyPr anchor="ctr"/>
          <a:lstStyle/>
          <a:p>
            <a:pPr>
              <a:lnSpc>
                <a:spcPct val="130000"/>
              </a:lnSpc>
            </a:pPr>
            <a:r>
              <a:rPr lang="en-US" altLang="zh-CN">
                <a:latin typeface="黑体" panose="02010609060101010101" charset="-122"/>
                <a:ea typeface="黑体" panose="02010609060101010101" charset="-122"/>
                <a:cs typeface="黑体" panose="02010609060101010101" charset="-122"/>
              </a:rPr>
              <a:t>规定元素的行内样式</a:t>
            </a:r>
          </a:p>
        </p:txBody>
      </p:sp>
      <p:sp>
        <p:nvSpPr>
          <p:cNvPr id="437253" name="MH_Text_2"/>
          <p:cNvSpPr txBox="1"/>
          <p:nvPr>
            <p:custDataLst>
              <p:tags r:id="rId5"/>
            </p:custDataLst>
          </p:nvPr>
        </p:nvSpPr>
        <p:spPr>
          <a:xfrm>
            <a:off x="914400" y="788988"/>
            <a:ext cx="2533650" cy="1187450"/>
          </a:xfrm>
          <a:prstGeom prst="rect">
            <a:avLst/>
          </a:prstGeom>
          <a:noFill/>
          <a:ln w="9525">
            <a:noFill/>
          </a:ln>
        </p:spPr>
        <p:txBody>
          <a:bodyPr anchor="ctr"/>
          <a:lstStyle/>
          <a:p>
            <a:pPr algn="r">
              <a:lnSpc>
                <a:spcPct val="130000"/>
              </a:lnSpc>
            </a:pPr>
            <a:r>
              <a:rPr lang="en-US" altLang="zh-CN">
                <a:latin typeface="黑体" panose="02010609060101010101" charset="-122"/>
                <a:ea typeface="黑体" panose="02010609060101010101" charset="-122"/>
                <a:cs typeface="黑体" panose="02010609060101010101" charset="-122"/>
              </a:rPr>
              <a:t>规定标签的唯一id</a:t>
            </a:r>
          </a:p>
        </p:txBody>
      </p:sp>
      <p:sp>
        <p:nvSpPr>
          <p:cNvPr id="437254" name="MH_Text_1"/>
          <p:cNvSpPr txBox="1"/>
          <p:nvPr>
            <p:custDataLst>
              <p:tags r:id="rId6"/>
            </p:custDataLst>
          </p:nvPr>
        </p:nvSpPr>
        <p:spPr>
          <a:xfrm>
            <a:off x="698500" y="2900363"/>
            <a:ext cx="2095500" cy="1143000"/>
          </a:xfrm>
          <a:prstGeom prst="rect">
            <a:avLst/>
          </a:prstGeom>
          <a:noFill/>
          <a:ln w="9525">
            <a:noFill/>
          </a:ln>
        </p:spPr>
        <p:txBody>
          <a:bodyPr anchor="ctr"/>
          <a:lstStyle/>
          <a:p>
            <a:pPr algn="r">
              <a:lnSpc>
                <a:spcPct val="130000"/>
              </a:lnSpc>
            </a:pPr>
            <a:r>
              <a:rPr lang="en-US" altLang="zh-CN">
                <a:latin typeface="黑体" panose="02010609060101010101" charset="-122"/>
                <a:ea typeface="黑体" panose="02010609060101010101" charset="-122"/>
                <a:cs typeface="黑体" panose="02010609060101010101" charset="-122"/>
              </a:rPr>
              <a:t>规定标签的类名</a:t>
            </a:r>
          </a:p>
        </p:txBody>
      </p:sp>
      <p:sp>
        <p:nvSpPr>
          <p:cNvPr id="15" name="MH_SubTitle_2"/>
          <p:cNvSpPr/>
          <p:nvPr>
            <p:custDataLst>
              <p:tags r:id="rId7"/>
            </p:custDataLst>
          </p:nvPr>
        </p:nvSpPr>
        <p:spPr>
          <a:xfrm>
            <a:off x="2849563" y="1252538"/>
            <a:ext cx="1714500" cy="1973263"/>
          </a:xfrm>
          <a:custGeom>
            <a:avLst/>
            <a:gdLst>
              <a:gd name="connsiteX0" fmla="*/ 1710175 w 1714090"/>
              <a:gd name="connsiteY0" fmla="*/ 0 h 1972478"/>
              <a:gd name="connsiteX1" fmla="*/ 1714090 w 1714090"/>
              <a:gd name="connsiteY1" fmla="*/ 1972478 h 1972478"/>
              <a:gd name="connsiteX2" fmla="*/ 0 w 1714090"/>
              <a:gd name="connsiteY2" fmla="*/ 982847 h 1972478"/>
            </a:gdLst>
            <a:ahLst/>
            <a:cxnLst>
              <a:cxn ang="0">
                <a:pos x="connsiteX0" y="connsiteY0"/>
              </a:cxn>
              <a:cxn ang="0">
                <a:pos x="connsiteX1" y="connsiteY1"/>
              </a:cxn>
              <a:cxn ang="0">
                <a:pos x="connsiteX2" y="connsiteY2"/>
              </a:cxn>
            </a:cxnLst>
            <a:rect l="l" t="t" r="r" b="b"/>
            <a:pathLst>
              <a:path w="1714090" h="1972478">
                <a:moveTo>
                  <a:pt x="1710175" y="0"/>
                </a:moveTo>
                <a:lnTo>
                  <a:pt x="1714090" y="1972478"/>
                </a:lnTo>
                <a:lnTo>
                  <a:pt x="0" y="982847"/>
                </a:lnTo>
                <a:close/>
              </a:path>
            </a:pathLst>
          </a:custGeom>
          <a:solidFill>
            <a:srgbClr val="01AFEE"/>
          </a:solidFill>
          <a:ln>
            <a:noFill/>
          </a:ln>
        </p:spPr>
        <p:style>
          <a:lnRef idx="2">
            <a:schemeClr val="accent1">
              <a:shade val="50000"/>
            </a:schemeClr>
          </a:lnRef>
          <a:fillRef idx="1">
            <a:schemeClr val="accent1"/>
          </a:fillRef>
          <a:effectRef idx="0">
            <a:schemeClr val="accent1"/>
          </a:effectRef>
          <a:fontRef idx="minor">
            <a:schemeClr val="lt1"/>
          </a:fontRef>
        </p:style>
        <p:txBody>
          <a:bodyPr lIns="504000" anchor="ctr">
            <a:normAutofit/>
          </a:bodyPr>
          <a:lstStyle/>
          <a:p>
            <a:pPr algn="ctr" eaLnBrk="1" fontAlgn="auto" hangingPunct="1">
              <a:spcBef>
                <a:spcPts val="0"/>
              </a:spcBef>
              <a:spcAft>
                <a:spcPts val="0"/>
              </a:spcAft>
              <a:defRPr/>
            </a:pPr>
            <a:r>
              <a:rPr lang="en-US" altLang="zh-CN" sz="2000" strike="noStrike" noProof="1">
                <a:solidFill>
                  <a:srgbClr val="FFFFFF"/>
                </a:solidFill>
                <a:latin typeface="黑体" panose="02010609060101010101" charset="-122"/>
                <a:ea typeface="黑体" panose="02010609060101010101" charset="-122"/>
                <a:cs typeface="黑体" panose="02010609060101010101" charset="-122"/>
              </a:rPr>
              <a:t>id</a:t>
            </a:r>
          </a:p>
        </p:txBody>
      </p:sp>
      <p:sp>
        <p:nvSpPr>
          <p:cNvPr id="16" name="MH_SubTitle_4"/>
          <p:cNvSpPr/>
          <p:nvPr>
            <p:custDataLst>
              <p:tags r:id="rId8"/>
            </p:custDataLst>
          </p:nvPr>
        </p:nvSpPr>
        <p:spPr>
          <a:xfrm>
            <a:off x="4768850" y="2501900"/>
            <a:ext cx="1712913" cy="1971675"/>
          </a:xfrm>
          <a:custGeom>
            <a:avLst/>
            <a:gdLst>
              <a:gd name="connsiteX0" fmla="*/ 1710174 w 1714090"/>
              <a:gd name="connsiteY0" fmla="*/ 0 h 1972478"/>
              <a:gd name="connsiteX1" fmla="*/ 1714090 w 1714090"/>
              <a:gd name="connsiteY1" fmla="*/ 1972478 h 1972478"/>
              <a:gd name="connsiteX2" fmla="*/ 0 w 1714090"/>
              <a:gd name="connsiteY2" fmla="*/ 982848 h 1972478"/>
            </a:gdLst>
            <a:ahLst/>
            <a:cxnLst>
              <a:cxn ang="0">
                <a:pos x="connsiteX0" y="connsiteY0"/>
              </a:cxn>
              <a:cxn ang="0">
                <a:pos x="connsiteX1" y="connsiteY1"/>
              </a:cxn>
              <a:cxn ang="0">
                <a:pos x="connsiteX2" y="connsiteY2"/>
              </a:cxn>
            </a:cxnLst>
            <a:rect l="l" t="t" r="r" b="b"/>
            <a:pathLst>
              <a:path w="1714090" h="1972478">
                <a:moveTo>
                  <a:pt x="1710174" y="0"/>
                </a:moveTo>
                <a:lnTo>
                  <a:pt x="1714090" y="1972478"/>
                </a:lnTo>
                <a:lnTo>
                  <a:pt x="0" y="982848"/>
                </a:lnTo>
                <a:close/>
              </a:path>
            </a:pathLst>
          </a:custGeom>
          <a:solidFill>
            <a:srgbClr val="01AFEE"/>
          </a:solidFill>
          <a:ln>
            <a:noFill/>
          </a:ln>
        </p:spPr>
        <p:style>
          <a:lnRef idx="2">
            <a:schemeClr val="accent1">
              <a:shade val="50000"/>
            </a:schemeClr>
          </a:lnRef>
          <a:fillRef idx="1">
            <a:schemeClr val="accent1"/>
          </a:fillRef>
          <a:effectRef idx="0">
            <a:schemeClr val="accent1"/>
          </a:effectRef>
          <a:fontRef idx="minor">
            <a:schemeClr val="lt1"/>
          </a:fontRef>
        </p:style>
        <p:txBody>
          <a:bodyPr lIns="324000" rIns="0" anchor="ctr">
            <a:normAutofit/>
          </a:bodyPr>
          <a:lstStyle/>
          <a:p>
            <a:pPr algn="ctr" eaLnBrk="1" fontAlgn="auto" hangingPunct="1">
              <a:spcBef>
                <a:spcPts val="0"/>
              </a:spcBef>
              <a:spcAft>
                <a:spcPts val="0"/>
              </a:spcAft>
              <a:defRPr/>
            </a:pPr>
            <a:r>
              <a:rPr lang="en-US" altLang="zh-CN" sz="2000" strike="noStrike" noProof="1">
                <a:solidFill>
                  <a:srgbClr val="FFFFFF"/>
                </a:solidFill>
                <a:latin typeface="黑体" panose="02010609060101010101" charset="-122"/>
                <a:ea typeface="黑体" panose="02010609060101010101" charset="-122"/>
                <a:cs typeface="黑体" panose="02010609060101010101" charset="-122"/>
              </a:rPr>
              <a:t>title</a:t>
            </a:r>
          </a:p>
        </p:txBody>
      </p:sp>
      <p:sp>
        <p:nvSpPr>
          <p:cNvPr id="29" name="MH_SubTitle_1"/>
          <p:cNvSpPr/>
          <p:nvPr>
            <p:custDataLst>
              <p:tags r:id="rId9"/>
            </p:custDataLst>
          </p:nvPr>
        </p:nvSpPr>
        <p:spPr>
          <a:xfrm>
            <a:off x="2846388" y="2501900"/>
            <a:ext cx="1714500" cy="1971675"/>
          </a:xfrm>
          <a:custGeom>
            <a:avLst/>
            <a:gdLst>
              <a:gd name="connsiteX0" fmla="*/ 3917 w 1714090"/>
              <a:gd name="connsiteY0" fmla="*/ 0 h 1972478"/>
              <a:gd name="connsiteX1" fmla="*/ 1714090 w 1714090"/>
              <a:gd name="connsiteY1" fmla="*/ 982848 h 1972478"/>
              <a:gd name="connsiteX2" fmla="*/ 0 w 1714090"/>
              <a:gd name="connsiteY2" fmla="*/ 1972478 h 1972478"/>
            </a:gdLst>
            <a:ahLst/>
            <a:cxnLst>
              <a:cxn ang="0">
                <a:pos x="connsiteX0" y="connsiteY0"/>
              </a:cxn>
              <a:cxn ang="0">
                <a:pos x="connsiteX1" y="connsiteY1"/>
              </a:cxn>
              <a:cxn ang="0">
                <a:pos x="connsiteX2" y="connsiteY2"/>
              </a:cxn>
            </a:cxnLst>
            <a:rect l="l" t="t" r="r" b="b"/>
            <a:pathLst>
              <a:path w="1714090" h="1972478">
                <a:moveTo>
                  <a:pt x="3917" y="0"/>
                </a:moveTo>
                <a:lnTo>
                  <a:pt x="1714090" y="982848"/>
                </a:lnTo>
                <a:lnTo>
                  <a:pt x="0" y="1972478"/>
                </a:lnTo>
                <a:close/>
              </a:path>
            </a:pathLst>
          </a:custGeom>
          <a:solidFill>
            <a:srgbClr val="3B64DA"/>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324000" anchor="ctr">
            <a:normAutofit/>
          </a:bodyPr>
          <a:lstStyle/>
          <a:p>
            <a:pPr algn="ctr" eaLnBrk="1" fontAlgn="auto" hangingPunct="1">
              <a:spcBef>
                <a:spcPts val="0"/>
              </a:spcBef>
              <a:spcAft>
                <a:spcPts val="0"/>
              </a:spcAft>
              <a:defRPr/>
            </a:pPr>
            <a:r>
              <a:rPr lang="en-US" altLang="zh-CN" sz="2000" strike="noStrike" noProof="1">
                <a:solidFill>
                  <a:srgbClr val="FFFFFF"/>
                </a:solidFill>
                <a:latin typeface="黑体" panose="02010609060101010101" charset="-122"/>
                <a:ea typeface="黑体" panose="02010609060101010101" charset="-122"/>
                <a:cs typeface="黑体" panose="02010609060101010101" charset="-122"/>
              </a:rPr>
              <a:t>class</a:t>
            </a:r>
          </a:p>
        </p:txBody>
      </p:sp>
      <p:sp>
        <p:nvSpPr>
          <p:cNvPr id="33" name="MH_SubTitle_3"/>
          <p:cNvSpPr/>
          <p:nvPr>
            <p:custDataLst>
              <p:tags r:id="rId10"/>
            </p:custDataLst>
          </p:nvPr>
        </p:nvSpPr>
        <p:spPr>
          <a:xfrm>
            <a:off x="4775200" y="1252538"/>
            <a:ext cx="1712913" cy="1973263"/>
          </a:xfrm>
          <a:custGeom>
            <a:avLst/>
            <a:gdLst>
              <a:gd name="connsiteX0" fmla="*/ 3915 w 1714090"/>
              <a:gd name="connsiteY0" fmla="*/ 0 h 1972478"/>
              <a:gd name="connsiteX1" fmla="*/ 1714090 w 1714090"/>
              <a:gd name="connsiteY1" fmla="*/ 982847 h 1972478"/>
              <a:gd name="connsiteX2" fmla="*/ 0 w 1714090"/>
              <a:gd name="connsiteY2" fmla="*/ 1972478 h 1972478"/>
            </a:gdLst>
            <a:ahLst/>
            <a:cxnLst>
              <a:cxn ang="0">
                <a:pos x="connsiteX0" y="connsiteY0"/>
              </a:cxn>
              <a:cxn ang="0">
                <a:pos x="connsiteX1" y="connsiteY1"/>
              </a:cxn>
              <a:cxn ang="0">
                <a:pos x="connsiteX2" y="connsiteY2"/>
              </a:cxn>
            </a:cxnLst>
            <a:rect l="l" t="t" r="r" b="b"/>
            <a:pathLst>
              <a:path w="1714090" h="1972478">
                <a:moveTo>
                  <a:pt x="3915" y="0"/>
                </a:moveTo>
                <a:lnTo>
                  <a:pt x="1714090" y="982847"/>
                </a:lnTo>
                <a:lnTo>
                  <a:pt x="0" y="1972478"/>
                </a:lnTo>
                <a:close/>
              </a:path>
            </a:pathLst>
          </a:custGeom>
          <a:solidFill>
            <a:srgbClr val="3B64DA"/>
          </a:solidFill>
          <a:ln>
            <a:noFill/>
          </a:ln>
        </p:spPr>
        <p:style>
          <a:lnRef idx="2">
            <a:schemeClr val="accent1">
              <a:shade val="50000"/>
            </a:schemeClr>
          </a:lnRef>
          <a:fillRef idx="1">
            <a:schemeClr val="accent1"/>
          </a:fillRef>
          <a:effectRef idx="0">
            <a:schemeClr val="accent1"/>
          </a:effectRef>
          <a:fontRef idx="minor">
            <a:schemeClr val="lt1"/>
          </a:fontRef>
        </p:style>
        <p:txBody>
          <a:bodyPr rIns="468000" anchor="ctr">
            <a:normAutofit/>
          </a:bodyPr>
          <a:lstStyle/>
          <a:p>
            <a:pPr algn="ctr" eaLnBrk="1" fontAlgn="auto" hangingPunct="1">
              <a:spcBef>
                <a:spcPts val="0"/>
              </a:spcBef>
              <a:spcAft>
                <a:spcPts val="0"/>
              </a:spcAft>
              <a:defRPr/>
            </a:pPr>
            <a:r>
              <a:rPr lang="en-US" altLang="zh-CN" sz="2000" strike="noStrike" noProof="1">
                <a:solidFill>
                  <a:srgbClr val="FFFFFF"/>
                </a:solidFill>
                <a:latin typeface="黑体" panose="02010609060101010101" charset="-122"/>
                <a:ea typeface="黑体" panose="02010609060101010101" charset="-122"/>
                <a:cs typeface="黑体" panose="02010609060101010101" charset="-122"/>
              </a:rPr>
              <a:t>style</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rot="5400000">
            <a:off x="3608070" y="-2000885"/>
            <a:ext cx="1927225" cy="9144000"/>
          </a:xfrm>
          <a:prstGeom prst="rect">
            <a:avLst/>
          </a:prstGeom>
          <a:solidFill>
            <a:srgbClr val="3B64DA"/>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7C92B0"/>
              </a:solidFill>
              <a:cs typeface="黑体" panose="02010609060101010101" charset="-122"/>
            </a:endParaRPr>
          </a:p>
        </p:txBody>
      </p:sp>
      <p:sp>
        <p:nvSpPr>
          <p:cNvPr id="18" name="PA_矩形 7"/>
          <p:cNvSpPr/>
          <p:nvPr>
            <p:custDataLst>
              <p:tags r:id="rId1"/>
            </p:custDataLst>
          </p:nvPr>
        </p:nvSpPr>
        <p:spPr>
          <a:xfrm>
            <a:off x="1544627" y="2218229"/>
            <a:ext cx="6055360" cy="706755"/>
          </a:xfrm>
          <a:prstGeom prst="rect">
            <a:avLst/>
          </a:prstGeom>
        </p:spPr>
        <p:txBody>
          <a:bodyPr wrap="none">
            <a:spAutoFit/>
          </a:bodyPr>
          <a:lstStyle/>
          <a:p>
            <a:pPr lvl="0" algn="l" defTabSz="685800">
              <a:defRPr/>
            </a:pPr>
            <a:r>
              <a:rPr sz="4000" b="1" kern="0">
                <a:solidFill>
                  <a:schemeClr val="bg1"/>
                </a:solidFill>
                <a:latin typeface="黑体" panose="02010609060101010101" charset="-122"/>
                <a:ea typeface="黑体" panose="02010609060101010101" charset="-122"/>
                <a:cs typeface="黑体" panose="02010609060101010101" charset="-122"/>
              </a:rPr>
              <a:t>项目二 帮助中心板块制作</a:t>
            </a:r>
            <a:endParaRPr lang="zh-CN" altLang="en-US" sz="4000" b="1" kern="0">
              <a:solidFill>
                <a:schemeClr val="bg1"/>
              </a:solidFill>
              <a:latin typeface="黑体" panose="02010609060101010101" charset="-122"/>
              <a:ea typeface="黑体" panose="02010609060101010101" charset="-122"/>
              <a:cs typeface="黑体" panose="02010609060101010101" charset="-122"/>
            </a:endParaRP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圆角矩形 2"/>
          <p:cNvSpPr/>
          <p:nvPr/>
        </p:nvSpPr>
        <p:spPr>
          <a:xfrm>
            <a:off x="484505" y="2159635"/>
            <a:ext cx="3355340" cy="2715260"/>
          </a:xfrm>
          <a:prstGeom prst="roundRect">
            <a:avLst/>
          </a:prstGeom>
          <a:solidFill>
            <a:srgbClr val="7FA6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fontAlgn="auto">
              <a:lnSpc>
                <a:spcPct val="150000"/>
              </a:lnSpc>
              <a:extLst>
                <a:ext uri="{35155182-B16C-46BC-9424-99874614C6A1}">
                  <wpsdc:indentchars xmlns:wpsdc="http://www.wps.cn/officeDocument/2017/drawingmlCustomData" xmlns="" val="200" checksum="59296752"/>
                </a:ext>
              </a:extLst>
            </a:pPr>
            <a:r>
              <a:rPr lang="zh-CN" altLang="en-US">
                <a:cs typeface="黑体" panose="02010609060101010101" charset="-122"/>
              </a:rPr>
              <a:t>在HTML中某些字符是预留的，开发人员在HTML中不能使用大于号“&gt;”和小于号“&lt;”，因为浏览器会误认为它们是标签，所以开发人员必须在HTML中使用字符实体。</a:t>
            </a:r>
          </a:p>
        </p:txBody>
      </p:sp>
      <p:sp>
        <p:nvSpPr>
          <p:cNvPr id="4" name="PA_矩形 7"/>
          <p:cNvSpPr/>
          <p:nvPr>
            <p:custDataLst>
              <p:tags r:id="rId1"/>
            </p:custDataLst>
          </p:nvPr>
        </p:nvSpPr>
        <p:spPr>
          <a:xfrm>
            <a:off x="944049" y="238675"/>
            <a:ext cx="1407160" cy="460375"/>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拓展知识</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 name="圆角矩形 1"/>
          <p:cNvSpPr/>
          <p:nvPr/>
        </p:nvSpPr>
        <p:spPr>
          <a:xfrm>
            <a:off x="484505" y="1430655"/>
            <a:ext cx="3355975" cy="57721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黑体" panose="02010609060101010101" charset="-122"/>
              </a:rPr>
              <a:t>HTML字符实体</a:t>
            </a:r>
          </a:p>
        </p:txBody>
      </p:sp>
      <p:graphicFrame>
        <p:nvGraphicFramePr>
          <p:cNvPr id="5" name="表格 4"/>
          <p:cNvGraphicFramePr/>
          <p:nvPr>
            <p:custDataLst>
              <p:tags r:id="rId2"/>
            </p:custDataLst>
            <p:extLst>
              <p:ext uri="{D42A27DB-BD31-4B8C-83A1-F6EECF244321}">
                <p14:modId xmlns:p14="http://schemas.microsoft.com/office/powerpoint/2010/main" val="3874381191"/>
              </p:ext>
            </p:extLst>
          </p:nvPr>
        </p:nvGraphicFramePr>
        <p:xfrm>
          <a:off x="4139887" y="51578"/>
          <a:ext cx="4811073" cy="5018540"/>
        </p:xfrm>
        <a:graphic>
          <a:graphicData uri="http://schemas.openxmlformats.org/drawingml/2006/table">
            <a:tbl>
              <a:tblPr firstRow="1" bandRow="1">
                <a:tableStyleId>{5940675A-B579-460E-94D1-54222C63F5DA}</a:tableStyleId>
              </a:tblPr>
              <a:tblGrid>
                <a:gridCol w="875665">
                  <a:extLst>
                    <a:ext uri="{9D8B030D-6E8A-4147-A177-3AD203B41FA5}">
                      <a16:colId xmlns:a16="http://schemas.microsoft.com/office/drawing/2014/main" val="20000"/>
                    </a:ext>
                  </a:extLst>
                </a:gridCol>
                <a:gridCol w="1696720">
                  <a:extLst>
                    <a:ext uri="{9D8B030D-6E8A-4147-A177-3AD203B41FA5}">
                      <a16:colId xmlns:a16="http://schemas.microsoft.com/office/drawing/2014/main" val="20001"/>
                    </a:ext>
                  </a:extLst>
                </a:gridCol>
                <a:gridCol w="1253168">
                  <a:extLst>
                    <a:ext uri="{9D8B030D-6E8A-4147-A177-3AD203B41FA5}">
                      <a16:colId xmlns:a16="http://schemas.microsoft.com/office/drawing/2014/main" val="20002"/>
                    </a:ext>
                  </a:extLst>
                </a:gridCol>
                <a:gridCol w="985520">
                  <a:extLst>
                    <a:ext uri="{9D8B030D-6E8A-4147-A177-3AD203B41FA5}">
                      <a16:colId xmlns:a16="http://schemas.microsoft.com/office/drawing/2014/main" val="20003"/>
                    </a:ext>
                  </a:extLst>
                </a:gridCol>
              </a:tblGrid>
              <a:tr h="276860">
                <a:tc>
                  <a:txBody>
                    <a:bodyPr/>
                    <a:lstStyle/>
                    <a:p>
                      <a:pPr algn="ctr">
                        <a:lnSpc>
                          <a:spcPct val="80000"/>
                        </a:lnSpc>
                      </a:pPr>
                      <a:r>
                        <a:rPr lang="zh-CN" sz="1000" b="1" kern="100" dirty="0">
                          <a:effectLst/>
                          <a:latin typeface="Calibri" panose="020F0502020204030204" pitchFamily="34" charset="0"/>
                          <a:ea typeface="宋体" panose="02010600030101010101" pitchFamily="2" charset="-122"/>
                          <a:cs typeface="宋体" panose="02010600030101010101" pitchFamily="2" charset="-122"/>
                        </a:rPr>
                        <a:t>显示结果</a:t>
                      </a:r>
                      <a:endParaRPr lang="zh-CN" sz="1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95250" marR="95250" marT="95250" marB="95250" anchor="ctr">
                    <a:lnL w="9525">
                      <a:solidFill>
                        <a:srgbClr val="646464"/>
                      </a:solidFill>
                      <a:prstDash val="sysDash"/>
                    </a:lnL>
                    <a:lnR w="9525">
                      <a:solidFill>
                        <a:srgbClr val="646464"/>
                      </a:solidFill>
                      <a:prstDash val="sysDash"/>
                    </a:lnR>
                    <a:lnT w="28575">
                      <a:solidFill>
                        <a:srgbClr val="646464"/>
                      </a:solidFill>
                      <a:prstDash val="solid"/>
                    </a:lnT>
                    <a:lnB w="28575">
                      <a:solidFill>
                        <a:srgbClr val="646464"/>
                      </a:solidFill>
                      <a:prstDash val="solid"/>
                    </a:lnB>
                    <a:lnTlToBr>
                      <a:noFill/>
                    </a:lnTlToBr>
                    <a:lnBlToTr>
                      <a:noFill/>
                    </a:lnBlToTr>
                    <a:solidFill>
                      <a:srgbClr val="FFFFFF"/>
                    </a:solidFill>
                  </a:tcPr>
                </a:tc>
                <a:tc>
                  <a:txBody>
                    <a:bodyPr/>
                    <a:lstStyle/>
                    <a:p>
                      <a:pPr algn="ctr">
                        <a:lnSpc>
                          <a:spcPct val="80000"/>
                        </a:lnSpc>
                      </a:pPr>
                      <a:r>
                        <a:rPr lang="zh-CN" sz="1000" b="1" kern="100">
                          <a:effectLst/>
                          <a:latin typeface="Calibri" panose="020F0502020204030204" pitchFamily="34" charset="0"/>
                          <a:ea typeface="宋体" panose="02010600030101010101" pitchFamily="2" charset="-122"/>
                          <a:cs typeface="宋体" panose="02010600030101010101" pitchFamily="2" charset="-122"/>
                        </a:rPr>
                        <a:t>描述</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95250" marR="95250" marT="95250" marB="95250" anchor="ctr">
                    <a:lnL w="9525">
                      <a:solidFill>
                        <a:srgbClr val="646464"/>
                      </a:solidFill>
                      <a:prstDash val="sysDash"/>
                    </a:lnL>
                    <a:lnR w="9525">
                      <a:solidFill>
                        <a:srgbClr val="646464"/>
                      </a:solidFill>
                      <a:prstDash val="sysDash"/>
                    </a:lnR>
                    <a:lnT w="28575">
                      <a:solidFill>
                        <a:srgbClr val="646464"/>
                      </a:solidFill>
                      <a:prstDash val="solid"/>
                    </a:lnT>
                    <a:lnB w="28575">
                      <a:solidFill>
                        <a:srgbClr val="646464"/>
                      </a:solidFill>
                      <a:prstDash val="solid"/>
                    </a:lnB>
                    <a:lnTlToBr>
                      <a:noFill/>
                    </a:lnTlToBr>
                    <a:lnBlToTr>
                      <a:noFill/>
                    </a:lnBlToTr>
                    <a:solidFill>
                      <a:srgbClr val="FFFFFF"/>
                    </a:solidFill>
                  </a:tcPr>
                </a:tc>
                <a:tc>
                  <a:txBody>
                    <a:bodyPr/>
                    <a:lstStyle/>
                    <a:p>
                      <a:pPr algn="ctr">
                        <a:lnSpc>
                          <a:spcPct val="80000"/>
                        </a:lnSpc>
                      </a:pPr>
                      <a:r>
                        <a:rPr lang="zh-CN" sz="1000" b="1" kern="100">
                          <a:effectLst/>
                          <a:latin typeface="Calibri" panose="020F0502020204030204" pitchFamily="34" charset="0"/>
                          <a:ea typeface="宋体" panose="02010600030101010101" pitchFamily="2" charset="-122"/>
                          <a:cs typeface="宋体" panose="02010600030101010101" pitchFamily="2" charset="-122"/>
                        </a:rPr>
                        <a:t>实体名称</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95250" marR="95250" marT="95250" marB="95250" anchor="ctr">
                    <a:lnL w="9525">
                      <a:solidFill>
                        <a:srgbClr val="646464"/>
                      </a:solidFill>
                      <a:prstDash val="sysDash"/>
                    </a:lnL>
                    <a:lnR w="9525">
                      <a:solidFill>
                        <a:srgbClr val="646464"/>
                      </a:solidFill>
                      <a:prstDash val="sysDash"/>
                    </a:lnR>
                    <a:lnT w="28575">
                      <a:solidFill>
                        <a:srgbClr val="646464"/>
                      </a:solidFill>
                      <a:prstDash val="solid"/>
                    </a:lnT>
                    <a:lnB w="28575">
                      <a:solidFill>
                        <a:srgbClr val="646464"/>
                      </a:solidFill>
                      <a:prstDash val="solid"/>
                    </a:lnB>
                    <a:lnTlToBr>
                      <a:noFill/>
                    </a:lnTlToBr>
                    <a:lnBlToTr>
                      <a:noFill/>
                    </a:lnBlToTr>
                    <a:solidFill>
                      <a:srgbClr val="FFFFFF"/>
                    </a:solidFill>
                  </a:tcPr>
                </a:tc>
                <a:tc>
                  <a:txBody>
                    <a:bodyPr/>
                    <a:lstStyle/>
                    <a:p>
                      <a:pPr algn="ctr">
                        <a:lnSpc>
                          <a:spcPct val="80000"/>
                        </a:lnSpc>
                      </a:pPr>
                      <a:r>
                        <a:rPr lang="zh-CN" sz="1000" b="1" kern="100">
                          <a:effectLst/>
                          <a:latin typeface="Calibri" panose="020F0502020204030204" pitchFamily="34" charset="0"/>
                          <a:ea typeface="宋体" panose="02010600030101010101" pitchFamily="2" charset="-122"/>
                          <a:cs typeface="宋体" panose="02010600030101010101" pitchFamily="2" charset="-122"/>
                        </a:rPr>
                        <a:t>实体编号</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95250" marR="95250" marT="95250" marB="95250" anchor="ctr">
                    <a:lnL w="9525">
                      <a:solidFill>
                        <a:srgbClr val="646464"/>
                      </a:solidFill>
                      <a:prstDash val="sysDash"/>
                    </a:lnL>
                    <a:lnR w="9525">
                      <a:solidFill>
                        <a:srgbClr val="646464"/>
                      </a:solidFill>
                      <a:prstDash val="sysDash"/>
                    </a:lnR>
                    <a:lnT w="28575">
                      <a:solidFill>
                        <a:srgbClr val="646464"/>
                      </a:solidFill>
                      <a:prstDash val="solid"/>
                    </a:lnT>
                    <a:lnB w="28575">
                      <a:solidFill>
                        <a:srgbClr val="646464"/>
                      </a:solidFill>
                      <a:prstDash val="solid"/>
                    </a:lnB>
                    <a:lnTlToBr>
                      <a:noFill/>
                    </a:lnTlToBr>
                    <a:lnBlToTr>
                      <a:noFill/>
                    </a:lnBlToTr>
                    <a:solidFill>
                      <a:srgbClr val="FFFFFF"/>
                    </a:solidFill>
                  </a:tcPr>
                </a:tc>
                <a:extLst>
                  <a:ext uri="{0D108BD9-81ED-4DB2-BD59-A6C34878D82A}">
                    <a16:rowId xmlns:a16="http://schemas.microsoft.com/office/drawing/2014/main" val="10000"/>
                  </a:ext>
                </a:extLst>
              </a:tr>
              <a:tr h="239395">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 </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28575">
                      <a:solidFill>
                        <a:srgbClr val="646464"/>
                      </a:solidFill>
                      <a:prstDash val="solid"/>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zh-CN" sz="1000" kern="100">
                          <a:effectLst/>
                          <a:latin typeface="Calibri" panose="020F0502020204030204" pitchFamily="34" charset="0"/>
                          <a:ea typeface="宋体" panose="02010600030101010101" pitchFamily="2" charset="-122"/>
                          <a:cs typeface="宋体" panose="02010600030101010101" pitchFamily="2" charset="-122"/>
                        </a:rPr>
                        <a:t>空格</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28575">
                      <a:solidFill>
                        <a:srgbClr val="646464"/>
                      </a:solidFill>
                      <a:prstDash val="solid"/>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&amp;nbsp;</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28575">
                      <a:solidFill>
                        <a:srgbClr val="646464"/>
                      </a:solidFill>
                      <a:prstDash val="solid"/>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&amp;#160;</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28575">
                      <a:solidFill>
                        <a:srgbClr val="646464"/>
                      </a:solidFill>
                      <a:prstDash val="solid"/>
                    </a:lnT>
                    <a:lnB w="9525">
                      <a:solidFill>
                        <a:srgbClr val="646464"/>
                      </a:solidFill>
                      <a:prstDash val="sysDash"/>
                    </a:lnB>
                    <a:lnTlToBr>
                      <a:noFill/>
                    </a:lnTlToBr>
                    <a:lnBlToTr>
                      <a:noFill/>
                    </a:lnBlToTr>
                    <a:solidFill>
                      <a:srgbClr val="FFFFFF"/>
                    </a:solidFill>
                  </a:tcPr>
                </a:tc>
                <a:extLst>
                  <a:ext uri="{0D108BD9-81ED-4DB2-BD59-A6C34878D82A}">
                    <a16:rowId xmlns:a16="http://schemas.microsoft.com/office/drawing/2014/main" val="10001"/>
                  </a:ext>
                </a:extLst>
              </a:tr>
              <a:tr h="238760">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&lt; </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tc>
                  <a:txBody>
                    <a:bodyPr/>
                    <a:lstStyle/>
                    <a:p>
                      <a:pPr algn="ctr">
                        <a:lnSpc>
                          <a:spcPct val="80000"/>
                        </a:lnSpc>
                      </a:pPr>
                      <a:r>
                        <a:rPr lang="zh-CN" sz="1000" kern="100">
                          <a:effectLst/>
                          <a:latin typeface="Calibri" panose="020F0502020204030204" pitchFamily="34" charset="0"/>
                          <a:ea typeface="宋体" panose="02010600030101010101" pitchFamily="2" charset="-122"/>
                          <a:cs typeface="宋体" panose="02010600030101010101" pitchFamily="2" charset="-122"/>
                        </a:rPr>
                        <a:t>小于号</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&amp;lt;</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tc>
                  <a:txBody>
                    <a:bodyPr/>
                    <a:lstStyle/>
                    <a:p>
                      <a:pPr algn="ctr">
                        <a:lnSpc>
                          <a:spcPct val="80000"/>
                        </a:lnSpc>
                      </a:pPr>
                      <a:r>
                        <a:rPr lang="en-US" sz="1000" kern="100" dirty="0">
                          <a:effectLst/>
                          <a:latin typeface="宋体" panose="02010600030101010101" pitchFamily="2" charset="-122"/>
                          <a:ea typeface="宋体" panose="02010600030101010101" pitchFamily="2" charset="-122"/>
                          <a:cs typeface="宋体" panose="02010600030101010101" pitchFamily="2" charset="-122"/>
                        </a:rPr>
                        <a:t>&amp;#60;</a:t>
                      </a:r>
                      <a:endParaRPr lang="zh-CN" sz="1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extLst>
                  <a:ext uri="{0D108BD9-81ED-4DB2-BD59-A6C34878D82A}">
                    <a16:rowId xmlns:a16="http://schemas.microsoft.com/office/drawing/2014/main" val="10002"/>
                  </a:ext>
                </a:extLst>
              </a:tr>
              <a:tr h="239395">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&gt; </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zh-CN" sz="1000" kern="100">
                          <a:effectLst/>
                          <a:latin typeface="Calibri" panose="020F0502020204030204" pitchFamily="34" charset="0"/>
                          <a:ea typeface="宋体" panose="02010600030101010101" pitchFamily="2" charset="-122"/>
                          <a:cs typeface="宋体" panose="02010600030101010101" pitchFamily="2" charset="-122"/>
                        </a:rPr>
                        <a:t>大于号</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&amp;gt;</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&amp;#62;</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extLst>
                  <a:ext uri="{0D108BD9-81ED-4DB2-BD59-A6C34878D82A}">
                    <a16:rowId xmlns:a16="http://schemas.microsoft.com/office/drawing/2014/main" val="10003"/>
                  </a:ext>
                </a:extLst>
              </a:tr>
              <a:tr h="239395">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tc>
                  <a:txBody>
                    <a:bodyPr/>
                    <a:lstStyle/>
                    <a:p>
                      <a:pPr algn="ctr">
                        <a:lnSpc>
                          <a:spcPct val="80000"/>
                        </a:lnSpc>
                      </a:pPr>
                      <a:r>
                        <a:rPr lang="zh-CN" sz="1000" kern="100">
                          <a:effectLst/>
                          <a:latin typeface="Calibri" panose="020F0502020204030204" pitchFamily="34" charset="0"/>
                          <a:ea typeface="宋体" panose="02010600030101010101" pitchFamily="2" charset="-122"/>
                          <a:cs typeface="宋体" panose="02010600030101010101" pitchFamily="2" charset="-122"/>
                        </a:rPr>
                        <a:t>和号</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&amp;amp;</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&amp;#38;</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extLst>
                  <a:ext uri="{0D108BD9-81ED-4DB2-BD59-A6C34878D82A}">
                    <a16:rowId xmlns:a16="http://schemas.microsoft.com/office/drawing/2014/main" val="10004"/>
                  </a:ext>
                </a:extLst>
              </a:tr>
              <a:tr h="238760">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zh-CN" sz="1000" kern="100">
                          <a:effectLst/>
                          <a:latin typeface="Calibri" panose="020F0502020204030204" pitchFamily="34" charset="0"/>
                          <a:ea typeface="宋体" panose="02010600030101010101" pitchFamily="2" charset="-122"/>
                          <a:cs typeface="宋体" panose="02010600030101010101" pitchFamily="2" charset="-122"/>
                        </a:rPr>
                        <a:t>引号</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&amp;quot;</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&amp;#34;</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extLst>
                  <a:ext uri="{0D108BD9-81ED-4DB2-BD59-A6C34878D82A}">
                    <a16:rowId xmlns:a16="http://schemas.microsoft.com/office/drawing/2014/main" val="10005"/>
                  </a:ext>
                </a:extLst>
              </a:tr>
              <a:tr h="239395">
                <a:tc>
                  <a:txBody>
                    <a:bodyPr/>
                    <a:lstStyle/>
                    <a:p>
                      <a:pPr algn="ctr">
                        <a:lnSpc>
                          <a:spcPct val="80000"/>
                        </a:lnSpc>
                      </a:pPr>
                      <a:r>
                        <a:rPr lang="en-US" sz="1000" kern="100" dirty="0">
                          <a:effectLst/>
                          <a:latin typeface="宋体" panose="02010600030101010101" pitchFamily="2" charset="-122"/>
                          <a:ea typeface="宋体" panose="02010600030101010101" pitchFamily="2" charset="-122"/>
                          <a:cs typeface="宋体" panose="02010600030101010101" pitchFamily="2" charset="-122"/>
                        </a:rPr>
                        <a:t>'</a:t>
                      </a:r>
                      <a:endParaRPr lang="zh-CN" sz="1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tc>
                  <a:txBody>
                    <a:bodyPr/>
                    <a:lstStyle/>
                    <a:p>
                      <a:pPr algn="ctr">
                        <a:lnSpc>
                          <a:spcPct val="80000"/>
                        </a:lnSpc>
                      </a:pPr>
                      <a:r>
                        <a:rPr lang="zh-CN" sz="1000" kern="100" dirty="0">
                          <a:effectLst/>
                          <a:latin typeface="Calibri" panose="020F0502020204030204" pitchFamily="34" charset="0"/>
                          <a:ea typeface="宋体" panose="02010600030101010101" pitchFamily="2" charset="-122"/>
                          <a:cs typeface="宋体" panose="02010600030101010101" pitchFamily="2" charset="-122"/>
                        </a:rPr>
                        <a:t>撇号</a:t>
                      </a:r>
                      <a:endParaRPr lang="zh-CN" sz="1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tc>
                  <a:txBody>
                    <a:bodyPr/>
                    <a:lstStyle/>
                    <a:p>
                      <a:pPr algn="ctr">
                        <a:lnSpc>
                          <a:spcPct val="80000"/>
                        </a:lnSpc>
                      </a:pPr>
                      <a:r>
                        <a:rPr lang="en-US" sz="1000" kern="100" dirty="0">
                          <a:effectLst/>
                          <a:latin typeface="宋体" panose="02010600030101010101" pitchFamily="2" charset="-122"/>
                          <a:ea typeface="宋体" panose="02010600030101010101" pitchFamily="2" charset="-122"/>
                          <a:cs typeface="宋体" panose="02010600030101010101" pitchFamily="2" charset="-122"/>
                        </a:rPr>
                        <a:t>&amp;apos; (IE</a:t>
                      </a:r>
                      <a:r>
                        <a:rPr lang="zh-CN" sz="1000" kern="100" dirty="0">
                          <a:effectLst/>
                          <a:latin typeface="Calibri" panose="020F0502020204030204" pitchFamily="34" charset="0"/>
                          <a:ea typeface="宋体" panose="02010600030101010101" pitchFamily="2" charset="-122"/>
                          <a:cs typeface="宋体" panose="02010600030101010101" pitchFamily="2" charset="-122"/>
                        </a:rPr>
                        <a:t>不支持</a:t>
                      </a:r>
                      <a:r>
                        <a:rPr lang="en-US" sz="1000" kern="100" dirty="0">
                          <a:effectLst/>
                          <a:latin typeface="Calibri" panose="020F0502020204030204" pitchFamily="34" charset="0"/>
                          <a:ea typeface="宋体" panose="02010600030101010101" pitchFamily="2" charset="-122"/>
                          <a:cs typeface="宋体" panose="02010600030101010101" pitchFamily="2" charset="-122"/>
                        </a:rPr>
                        <a:t>)</a:t>
                      </a:r>
                      <a:endParaRPr lang="zh-CN" sz="1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tc>
                  <a:txBody>
                    <a:bodyPr/>
                    <a:lstStyle/>
                    <a:p>
                      <a:pPr algn="ctr">
                        <a:lnSpc>
                          <a:spcPct val="80000"/>
                        </a:lnSpc>
                      </a:pPr>
                      <a:r>
                        <a:rPr lang="en-US" sz="1000" kern="100" dirty="0">
                          <a:effectLst/>
                          <a:latin typeface="宋体" panose="02010600030101010101" pitchFamily="2" charset="-122"/>
                          <a:ea typeface="宋体" panose="02010600030101010101" pitchFamily="2" charset="-122"/>
                          <a:cs typeface="宋体" panose="02010600030101010101" pitchFamily="2" charset="-122"/>
                        </a:rPr>
                        <a:t>&amp;#39;</a:t>
                      </a:r>
                      <a:endParaRPr lang="zh-CN" sz="1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extLst>
                  <a:ext uri="{0D108BD9-81ED-4DB2-BD59-A6C34878D82A}">
                    <a16:rowId xmlns:a16="http://schemas.microsoft.com/office/drawing/2014/main" val="10006"/>
                  </a:ext>
                </a:extLst>
              </a:tr>
              <a:tr h="238760">
                <a:tc>
                  <a:txBody>
                    <a:bodyPr/>
                    <a:lstStyle/>
                    <a:p>
                      <a:pPr algn="ctr">
                        <a:lnSpc>
                          <a:spcPct val="80000"/>
                        </a:lnSpc>
                      </a:pPr>
                      <a:r>
                        <a:rPr lang="zh-CN" sz="1000" kern="100">
                          <a:effectLst/>
                          <a:latin typeface="Calibri" panose="020F0502020204030204" pitchFamily="34" charset="0"/>
                          <a:ea typeface="宋体" panose="02010600030101010101" pitchFamily="2" charset="-122"/>
                          <a:cs typeface="宋体" panose="02010600030101010101" pitchFamily="2" charset="-122"/>
                        </a:rPr>
                        <a:t>￠</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zh-CN" sz="1000" kern="100">
                          <a:effectLst/>
                          <a:latin typeface="Calibri" panose="020F0502020204030204" pitchFamily="34" charset="0"/>
                          <a:ea typeface="宋体" panose="02010600030101010101" pitchFamily="2" charset="-122"/>
                          <a:cs typeface="宋体" panose="02010600030101010101" pitchFamily="2" charset="-122"/>
                        </a:rPr>
                        <a:t>分（</a:t>
                      </a:r>
                      <a:r>
                        <a:rPr lang="en-US" sz="1000" kern="100">
                          <a:effectLst/>
                          <a:latin typeface="Calibri" panose="020F0502020204030204" pitchFamily="34" charset="0"/>
                          <a:ea typeface="宋体" panose="02010600030101010101" pitchFamily="2" charset="-122"/>
                          <a:cs typeface="宋体" panose="02010600030101010101" pitchFamily="2" charset="-122"/>
                        </a:rPr>
                        <a:t>cent</a:t>
                      </a:r>
                      <a:r>
                        <a:rPr lang="zh-CN" sz="1000" kern="100">
                          <a:effectLst/>
                          <a:latin typeface="Calibri" panose="020F0502020204030204" pitchFamily="34" charset="0"/>
                          <a:ea typeface="宋体" panose="02010600030101010101" pitchFamily="2" charset="-122"/>
                          <a:cs typeface="宋体" panose="02010600030101010101" pitchFamily="2" charset="-122"/>
                        </a:rPr>
                        <a:t>）</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&amp;cent;</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&amp;#162;</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extLst>
                  <a:ext uri="{0D108BD9-81ED-4DB2-BD59-A6C34878D82A}">
                    <a16:rowId xmlns:a16="http://schemas.microsoft.com/office/drawing/2014/main" val="10007"/>
                  </a:ext>
                </a:extLst>
              </a:tr>
              <a:tr h="239395">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tc>
                  <a:txBody>
                    <a:bodyPr/>
                    <a:lstStyle/>
                    <a:p>
                      <a:pPr algn="ctr">
                        <a:lnSpc>
                          <a:spcPct val="80000"/>
                        </a:lnSpc>
                      </a:pPr>
                      <a:r>
                        <a:rPr lang="zh-CN" sz="1000" kern="100">
                          <a:effectLst/>
                          <a:latin typeface="Calibri" panose="020F0502020204030204" pitchFamily="34" charset="0"/>
                          <a:ea typeface="宋体" panose="02010600030101010101" pitchFamily="2" charset="-122"/>
                          <a:cs typeface="宋体" panose="02010600030101010101" pitchFamily="2" charset="-122"/>
                        </a:rPr>
                        <a:t>镑（</a:t>
                      </a:r>
                      <a:r>
                        <a:rPr lang="en-US" sz="1000" kern="100">
                          <a:effectLst/>
                          <a:latin typeface="Calibri" panose="020F0502020204030204" pitchFamily="34" charset="0"/>
                          <a:ea typeface="宋体" panose="02010600030101010101" pitchFamily="2" charset="-122"/>
                          <a:cs typeface="宋体" panose="02010600030101010101" pitchFamily="2" charset="-122"/>
                        </a:rPr>
                        <a:t>pound</a:t>
                      </a:r>
                      <a:r>
                        <a:rPr lang="zh-CN" sz="1000" kern="100">
                          <a:effectLst/>
                          <a:latin typeface="Calibri" panose="020F0502020204030204" pitchFamily="34" charset="0"/>
                          <a:ea typeface="宋体" panose="02010600030101010101" pitchFamily="2" charset="-122"/>
                          <a:cs typeface="宋体" panose="02010600030101010101" pitchFamily="2" charset="-122"/>
                        </a:rPr>
                        <a:t>）</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&amp;pound;</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&amp;#163;</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extLst>
                  <a:ext uri="{0D108BD9-81ED-4DB2-BD59-A6C34878D82A}">
                    <a16:rowId xmlns:a16="http://schemas.microsoft.com/office/drawing/2014/main" val="10008"/>
                  </a:ext>
                </a:extLst>
              </a:tr>
              <a:tr h="238760">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zh-CN" sz="1000" kern="100">
                          <a:effectLst/>
                          <a:latin typeface="Calibri" panose="020F0502020204030204" pitchFamily="34" charset="0"/>
                          <a:ea typeface="宋体" panose="02010600030101010101" pitchFamily="2" charset="-122"/>
                          <a:cs typeface="宋体" panose="02010600030101010101" pitchFamily="2" charset="-122"/>
                        </a:rPr>
                        <a:t>元（</a:t>
                      </a:r>
                      <a:r>
                        <a:rPr lang="en-US" sz="1000" kern="100">
                          <a:effectLst/>
                          <a:latin typeface="Calibri" panose="020F0502020204030204" pitchFamily="34" charset="0"/>
                          <a:ea typeface="宋体" panose="02010600030101010101" pitchFamily="2" charset="-122"/>
                          <a:cs typeface="宋体" panose="02010600030101010101" pitchFamily="2" charset="-122"/>
                        </a:rPr>
                        <a:t>yen</a:t>
                      </a:r>
                      <a:r>
                        <a:rPr lang="zh-CN" sz="1000" kern="100">
                          <a:effectLst/>
                          <a:latin typeface="Calibri" panose="020F0502020204030204" pitchFamily="34" charset="0"/>
                          <a:ea typeface="宋体" panose="02010600030101010101" pitchFamily="2" charset="-122"/>
                          <a:cs typeface="宋体" panose="02010600030101010101" pitchFamily="2" charset="-122"/>
                        </a:rPr>
                        <a:t>）</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&amp;yen;</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&amp;#165;</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extLst>
                  <a:ext uri="{0D108BD9-81ED-4DB2-BD59-A6C34878D82A}">
                    <a16:rowId xmlns:a16="http://schemas.microsoft.com/office/drawing/2014/main" val="10009"/>
                  </a:ext>
                </a:extLst>
              </a:tr>
              <a:tr h="239395">
                <a:tc>
                  <a:txBody>
                    <a:bodyPr/>
                    <a:lstStyle/>
                    <a:p>
                      <a:pPr algn="ctr">
                        <a:lnSpc>
                          <a:spcPct val="80000"/>
                        </a:lnSpc>
                      </a:pPr>
                      <a:r>
                        <a:rPr lang="zh-CN" sz="1000" kern="100">
                          <a:effectLst/>
                          <a:latin typeface="Calibri" panose="020F0502020204030204" pitchFamily="34" charset="0"/>
                          <a:ea typeface="宋体" panose="02010600030101010101" pitchFamily="2" charset="-122"/>
                          <a:cs typeface="宋体" panose="02010600030101010101" pitchFamily="2" charset="-122"/>
                        </a:rPr>
                        <a:t>€</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tc>
                  <a:txBody>
                    <a:bodyPr/>
                    <a:lstStyle/>
                    <a:p>
                      <a:pPr algn="ctr">
                        <a:lnSpc>
                          <a:spcPct val="80000"/>
                        </a:lnSpc>
                      </a:pPr>
                      <a:r>
                        <a:rPr lang="zh-CN" sz="1000" kern="100">
                          <a:effectLst/>
                          <a:latin typeface="Calibri" panose="020F0502020204030204" pitchFamily="34" charset="0"/>
                          <a:ea typeface="宋体" panose="02010600030101010101" pitchFamily="2" charset="-122"/>
                          <a:cs typeface="宋体" panose="02010600030101010101" pitchFamily="2" charset="-122"/>
                        </a:rPr>
                        <a:t>欧元（</a:t>
                      </a:r>
                      <a:r>
                        <a:rPr lang="en-US" sz="1000" kern="100">
                          <a:effectLst/>
                          <a:latin typeface="Calibri" panose="020F0502020204030204" pitchFamily="34" charset="0"/>
                          <a:ea typeface="宋体" panose="02010600030101010101" pitchFamily="2" charset="-122"/>
                          <a:cs typeface="宋体" panose="02010600030101010101" pitchFamily="2" charset="-122"/>
                        </a:rPr>
                        <a:t>euro</a:t>
                      </a:r>
                      <a:r>
                        <a:rPr lang="zh-CN" sz="1000" kern="100">
                          <a:effectLst/>
                          <a:latin typeface="Calibri" panose="020F0502020204030204" pitchFamily="34" charset="0"/>
                          <a:ea typeface="宋体" panose="02010600030101010101" pitchFamily="2" charset="-122"/>
                          <a:cs typeface="宋体" panose="02010600030101010101" pitchFamily="2" charset="-122"/>
                        </a:rPr>
                        <a:t>）</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&amp;euro;</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&amp;#8364;</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extLst>
                  <a:ext uri="{0D108BD9-81ED-4DB2-BD59-A6C34878D82A}">
                    <a16:rowId xmlns:a16="http://schemas.microsoft.com/office/drawing/2014/main" val="10010"/>
                  </a:ext>
                </a:extLst>
              </a:tr>
              <a:tr h="238760">
                <a:tc>
                  <a:txBody>
                    <a:bodyPr/>
                    <a:lstStyle/>
                    <a:p>
                      <a:pPr algn="ctr">
                        <a:lnSpc>
                          <a:spcPct val="80000"/>
                        </a:lnSpc>
                      </a:pPr>
                      <a:r>
                        <a:rPr lang="zh-CN" sz="1000" kern="100">
                          <a:effectLst/>
                          <a:latin typeface="Calibri" panose="020F0502020204030204" pitchFamily="34" charset="0"/>
                          <a:ea typeface="宋体" panose="02010600030101010101" pitchFamily="2" charset="-122"/>
                          <a:cs typeface="宋体" panose="02010600030101010101" pitchFamily="2" charset="-122"/>
                        </a:rPr>
                        <a:t>§</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zh-CN" sz="1000" kern="100">
                          <a:effectLst/>
                          <a:latin typeface="Calibri" panose="020F0502020204030204" pitchFamily="34" charset="0"/>
                          <a:ea typeface="宋体" panose="02010600030101010101" pitchFamily="2" charset="-122"/>
                          <a:cs typeface="宋体" panose="02010600030101010101" pitchFamily="2" charset="-122"/>
                        </a:rPr>
                        <a:t>小节</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&amp;sect;</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&amp;#167;</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extLst>
                  <a:ext uri="{0D108BD9-81ED-4DB2-BD59-A6C34878D82A}">
                    <a16:rowId xmlns:a16="http://schemas.microsoft.com/office/drawing/2014/main" val="10011"/>
                  </a:ext>
                </a:extLst>
              </a:tr>
              <a:tr h="239395">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tc>
                  <a:txBody>
                    <a:bodyPr/>
                    <a:lstStyle/>
                    <a:p>
                      <a:pPr algn="ctr">
                        <a:lnSpc>
                          <a:spcPct val="80000"/>
                        </a:lnSpc>
                      </a:pPr>
                      <a:r>
                        <a:rPr lang="zh-CN" sz="1000" kern="100">
                          <a:effectLst/>
                          <a:latin typeface="Calibri" panose="020F0502020204030204" pitchFamily="34" charset="0"/>
                          <a:ea typeface="宋体" panose="02010600030101010101" pitchFamily="2" charset="-122"/>
                          <a:cs typeface="宋体" panose="02010600030101010101" pitchFamily="2" charset="-122"/>
                        </a:rPr>
                        <a:t>版权（</a:t>
                      </a:r>
                      <a:r>
                        <a:rPr lang="en-US" sz="1000" kern="100">
                          <a:effectLst/>
                          <a:latin typeface="Calibri" panose="020F0502020204030204" pitchFamily="34" charset="0"/>
                          <a:ea typeface="宋体" panose="02010600030101010101" pitchFamily="2" charset="-122"/>
                          <a:cs typeface="宋体" panose="02010600030101010101" pitchFamily="2" charset="-122"/>
                        </a:rPr>
                        <a:t>copyright</a:t>
                      </a:r>
                      <a:r>
                        <a:rPr lang="zh-CN" sz="1000" kern="100">
                          <a:effectLst/>
                          <a:latin typeface="Calibri" panose="020F0502020204030204" pitchFamily="34" charset="0"/>
                          <a:ea typeface="宋体" panose="02010600030101010101" pitchFamily="2" charset="-122"/>
                          <a:cs typeface="宋体" panose="02010600030101010101" pitchFamily="2" charset="-122"/>
                        </a:rPr>
                        <a:t>）</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&amp;copy;</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&amp;#169;</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extLst>
                  <a:ext uri="{0D108BD9-81ED-4DB2-BD59-A6C34878D82A}">
                    <a16:rowId xmlns:a16="http://schemas.microsoft.com/office/drawing/2014/main" val="10012"/>
                  </a:ext>
                </a:extLst>
              </a:tr>
              <a:tr h="238760">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zh-CN" sz="1000" kern="100">
                          <a:effectLst/>
                          <a:latin typeface="Calibri" panose="020F0502020204030204" pitchFamily="34" charset="0"/>
                          <a:ea typeface="宋体" panose="02010600030101010101" pitchFamily="2" charset="-122"/>
                          <a:cs typeface="宋体" panose="02010600030101010101" pitchFamily="2" charset="-122"/>
                        </a:rPr>
                        <a:t>注册商标</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&amp;reg;</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&amp;#174;</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extLst>
                  <a:ext uri="{0D108BD9-81ED-4DB2-BD59-A6C34878D82A}">
                    <a16:rowId xmlns:a16="http://schemas.microsoft.com/office/drawing/2014/main" val="10013"/>
                  </a:ext>
                </a:extLst>
              </a:tr>
              <a:tr h="239395">
                <a:tc>
                  <a:txBody>
                    <a:bodyPr/>
                    <a:lstStyle/>
                    <a:p>
                      <a:pPr algn="ctr">
                        <a:lnSpc>
                          <a:spcPct val="80000"/>
                        </a:lnSpc>
                      </a:pPr>
                      <a:r>
                        <a:rPr lang="zh-CN" sz="1000" kern="100">
                          <a:effectLst/>
                          <a:latin typeface="Calibri" panose="020F0502020204030204" pitchFamily="34" charset="0"/>
                          <a:ea typeface="宋体" panose="02010600030101010101" pitchFamily="2" charset="-122"/>
                          <a:cs typeface="宋体" panose="02010600030101010101" pitchFamily="2" charset="-122"/>
                        </a:rPr>
                        <a:t>™</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tc>
                  <a:txBody>
                    <a:bodyPr/>
                    <a:lstStyle/>
                    <a:p>
                      <a:pPr algn="ctr">
                        <a:lnSpc>
                          <a:spcPct val="80000"/>
                        </a:lnSpc>
                      </a:pPr>
                      <a:r>
                        <a:rPr lang="zh-CN" sz="1000" kern="100">
                          <a:effectLst/>
                          <a:latin typeface="Calibri" panose="020F0502020204030204" pitchFamily="34" charset="0"/>
                          <a:ea typeface="宋体" panose="02010600030101010101" pitchFamily="2" charset="-122"/>
                          <a:cs typeface="宋体" panose="02010600030101010101" pitchFamily="2" charset="-122"/>
                        </a:rPr>
                        <a:t>商标</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&amp;trade;</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&amp;#8482;</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2F2F2"/>
                    </a:solidFill>
                  </a:tcPr>
                </a:tc>
                <a:extLst>
                  <a:ext uri="{0D108BD9-81ED-4DB2-BD59-A6C34878D82A}">
                    <a16:rowId xmlns:a16="http://schemas.microsoft.com/office/drawing/2014/main" val="10014"/>
                  </a:ext>
                </a:extLst>
              </a:tr>
              <a:tr h="238760">
                <a:tc>
                  <a:txBody>
                    <a:bodyPr/>
                    <a:lstStyle/>
                    <a:p>
                      <a:pPr algn="ctr">
                        <a:lnSpc>
                          <a:spcPct val="80000"/>
                        </a:lnSpc>
                      </a:pPr>
                      <a:r>
                        <a:rPr lang="zh-CN" sz="1000" kern="100">
                          <a:effectLst/>
                          <a:latin typeface="Calibri" panose="020F0502020204030204" pitchFamily="34" charset="0"/>
                          <a:ea typeface="宋体" panose="02010600030101010101" pitchFamily="2" charset="-122"/>
                          <a:cs typeface="宋体" panose="02010600030101010101" pitchFamily="2" charset="-122"/>
                        </a:rPr>
                        <a:t>×</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zh-CN" sz="1000" kern="100">
                          <a:effectLst/>
                          <a:latin typeface="Calibri" panose="020F0502020204030204" pitchFamily="34" charset="0"/>
                          <a:ea typeface="宋体" panose="02010600030101010101" pitchFamily="2" charset="-122"/>
                          <a:cs typeface="宋体" panose="02010600030101010101" pitchFamily="2" charset="-122"/>
                        </a:rPr>
                        <a:t>乘号</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&amp;times;</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&amp;#215;</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a:noFill/>
                    </a:lnTlToBr>
                    <a:lnBlToTr>
                      <a:noFill/>
                    </a:lnBlToTr>
                    <a:solidFill>
                      <a:srgbClr val="FFFFFF"/>
                    </a:solidFill>
                  </a:tcPr>
                </a:tc>
                <a:extLst>
                  <a:ext uri="{0D108BD9-81ED-4DB2-BD59-A6C34878D82A}">
                    <a16:rowId xmlns:a16="http://schemas.microsoft.com/office/drawing/2014/main" val="10015"/>
                  </a:ext>
                </a:extLst>
              </a:tr>
              <a:tr h="239395">
                <a:tc>
                  <a:txBody>
                    <a:bodyPr/>
                    <a:lstStyle/>
                    <a:p>
                      <a:pPr algn="ctr">
                        <a:lnSpc>
                          <a:spcPct val="80000"/>
                        </a:lnSpc>
                      </a:pPr>
                      <a:r>
                        <a:rPr lang="zh-CN" sz="1000" kern="100">
                          <a:effectLst/>
                          <a:latin typeface="Calibri" panose="020F0502020204030204" pitchFamily="34" charset="0"/>
                          <a:ea typeface="宋体" panose="02010600030101010101" pitchFamily="2" charset="-122"/>
                          <a:cs typeface="宋体" panose="02010600030101010101" pitchFamily="2" charset="-122"/>
                        </a:rPr>
                        <a:t>÷</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28575">
                      <a:solidFill>
                        <a:srgbClr val="646464"/>
                      </a:solidFill>
                      <a:prstDash val="solid"/>
                    </a:lnB>
                    <a:lnTlToBr>
                      <a:noFill/>
                    </a:lnTlToBr>
                    <a:lnBlToTr>
                      <a:noFill/>
                    </a:lnBlToTr>
                    <a:solidFill>
                      <a:srgbClr val="F2F2F2"/>
                    </a:solidFill>
                  </a:tcPr>
                </a:tc>
                <a:tc>
                  <a:txBody>
                    <a:bodyPr/>
                    <a:lstStyle/>
                    <a:p>
                      <a:pPr algn="ctr">
                        <a:lnSpc>
                          <a:spcPct val="80000"/>
                        </a:lnSpc>
                      </a:pPr>
                      <a:r>
                        <a:rPr lang="zh-CN" sz="1000" kern="100">
                          <a:effectLst/>
                          <a:latin typeface="Calibri" panose="020F0502020204030204" pitchFamily="34" charset="0"/>
                          <a:ea typeface="宋体" panose="02010600030101010101" pitchFamily="2" charset="-122"/>
                          <a:cs typeface="宋体" panose="02010600030101010101" pitchFamily="2" charset="-122"/>
                        </a:rPr>
                        <a:t>除号</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28575">
                      <a:solidFill>
                        <a:srgbClr val="646464"/>
                      </a:solidFill>
                      <a:prstDash val="solid"/>
                    </a:lnB>
                    <a:lnTlToBr>
                      <a:noFill/>
                    </a:lnTlToBr>
                    <a:lnBlToTr>
                      <a:noFill/>
                    </a:lnBlToTr>
                    <a:solidFill>
                      <a:srgbClr val="F2F2F2"/>
                    </a:solidFill>
                  </a:tcPr>
                </a:tc>
                <a:tc>
                  <a:txBody>
                    <a:bodyPr/>
                    <a:lstStyle/>
                    <a:p>
                      <a:pPr algn="ctr">
                        <a:lnSpc>
                          <a:spcPct val="80000"/>
                        </a:lnSpc>
                      </a:pPr>
                      <a:r>
                        <a:rPr lang="en-US" sz="1000" kern="100">
                          <a:effectLst/>
                          <a:latin typeface="宋体" panose="02010600030101010101" pitchFamily="2" charset="-122"/>
                          <a:ea typeface="宋体" panose="02010600030101010101" pitchFamily="2" charset="-122"/>
                          <a:cs typeface="宋体" panose="02010600030101010101" pitchFamily="2" charset="-122"/>
                        </a:rPr>
                        <a:t>&amp;divide;</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28575">
                      <a:solidFill>
                        <a:srgbClr val="646464"/>
                      </a:solidFill>
                      <a:prstDash val="solid"/>
                    </a:lnB>
                    <a:lnTlToBr>
                      <a:noFill/>
                    </a:lnTlToBr>
                    <a:lnBlToTr>
                      <a:noFill/>
                    </a:lnBlToTr>
                    <a:solidFill>
                      <a:srgbClr val="F2F2F2"/>
                    </a:solidFill>
                  </a:tcPr>
                </a:tc>
                <a:tc>
                  <a:txBody>
                    <a:bodyPr/>
                    <a:lstStyle/>
                    <a:p>
                      <a:pPr algn="ctr">
                        <a:lnSpc>
                          <a:spcPct val="80000"/>
                        </a:lnSpc>
                      </a:pPr>
                      <a:r>
                        <a:rPr lang="en-US" sz="1000" kern="100" dirty="0">
                          <a:effectLst/>
                          <a:latin typeface="宋体" panose="02010600030101010101" pitchFamily="2" charset="-122"/>
                          <a:ea typeface="宋体" panose="02010600030101010101" pitchFamily="2" charset="-122"/>
                          <a:cs typeface="宋体" panose="02010600030101010101" pitchFamily="2" charset="-122"/>
                        </a:rPr>
                        <a:t>&amp;#247;</a:t>
                      </a:r>
                      <a:endParaRPr lang="zh-CN" sz="1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5725" marR="85725" marT="85725" marB="85725" anchor="ctr">
                    <a:lnL w="9525">
                      <a:solidFill>
                        <a:srgbClr val="646464"/>
                      </a:solidFill>
                      <a:prstDash val="sysDash"/>
                    </a:lnL>
                    <a:lnR w="9525">
                      <a:solidFill>
                        <a:srgbClr val="646464"/>
                      </a:solidFill>
                      <a:prstDash val="sysDash"/>
                    </a:lnR>
                    <a:lnT w="9525">
                      <a:solidFill>
                        <a:srgbClr val="646464"/>
                      </a:solidFill>
                      <a:prstDash val="sysDash"/>
                    </a:lnT>
                    <a:lnB w="28575">
                      <a:solidFill>
                        <a:srgbClr val="646464"/>
                      </a:solidFill>
                      <a:prstDash val="solid"/>
                    </a:lnB>
                    <a:lnTlToBr>
                      <a:noFill/>
                    </a:lnTlToBr>
                    <a:lnBlToTr>
                      <a:noFill/>
                    </a:lnBlToTr>
                    <a:solidFill>
                      <a:srgbClr val="F2F2F2"/>
                    </a:solidFill>
                  </a:tcPr>
                </a:tc>
                <a:extLst>
                  <a:ext uri="{0D108BD9-81ED-4DB2-BD59-A6C34878D82A}">
                    <a16:rowId xmlns:a16="http://schemas.microsoft.com/office/drawing/2014/main" val="10016"/>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1713230" cy="460375"/>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思考与总结</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pic>
        <p:nvPicPr>
          <p:cNvPr id="2" name="图片 1"/>
          <p:cNvPicPr>
            <a:picLocks noChangeAspect="1"/>
          </p:cNvPicPr>
          <p:nvPr/>
        </p:nvPicPr>
        <p:blipFill>
          <a:blip r:embed="rId3">
            <a:clrChange>
              <a:clrFrom>
                <a:srgbClr val="F5F5F5">
                  <a:alpha val="100000"/>
                </a:srgbClr>
              </a:clrFrom>
              <a:clrTo>
                <a:srgbClr val="F5F5F5">
                  <a:alpha val="100000"/>
                  <a:alpha val="0"/>
                </a:srgbClr>
              </a:clrTo>
            </a:clrChange>
          </a:blip>
          <a:stretch>
            <a:fillRect/>
          </a:stretch>
        </p:blipFill>
        <p:spPr>
          <a:xfrm>
            <a:off x="6439535" y="1224915"/>
            <a:ext cx="2336165" cy="3531235"/>
          </a:xfrm>
          <a:prstGeom prst="rect">
            <a:avLst/>
          </a:prstGeom>
        </p:spPr>
      </p:pic>
      <p:pic>
        <p:nvPicPr>
          <p:cNvPr id="3" name="图片 2"/>
          <p:cNvPicPr>
            <a:picLocks noChangeAspect="1"/>
          </p:cNvPicPr>
          <p:nvPr/>
        </p:nvPicPr>
        <p:blipFill>
          <a:blip r:embed="rId4"/>
          <a:srcRect l="7950" t="8833" r="7950" b="7567"/>
          <a:stretch>
            <a:fillRect/>
          </a:stretch>
        </p:blipFill>
        <p:spPr>
          <a:xfrm>
            <a:off x="1022350" y="1253490"/>
            <a:ext cx="4926330" cy="3672840"/>
          </a:xfrm>
          <a:prstGeom prst="rect">
            <a:avLst/>
          </a:prstGeom>
        </p:spPr>
      </p:pic>
      <p:sp>
        <p:nvSpPr>
          <p:cNvPr id="100" name="文本框 99"/>
          <p:cNvSpPr txBox="1"/>
          <p:nvPr/>
        </p:nvSpPr>
        <p:spPr>
          <a:xfrm>
            <a:off x="1445260" y="2212975"/>
            <a:ext cx="4079875" cy="1753235"/>
          </a:xfrm>
          <a:prstGeom prst="rect">
            <a:avLst/>
          </a:prstGeom>
          <a:solidFill>
            <a:schemeClr val="bg1">
              <a:alpha val="63000"/>
            </a:schemeClr>
          </a:solidFill>
          <a:ln w="9525">
            <a:noFill/>
          </a:ln>
        </p:spPr>
        <p:txBody>
          <a:bodyPr wrap="square">
            <a:spAutoFit/>
          </a:bodyPr>
          <a:lstStyle/>
          <a:p>
            <a:pPr indent="457200" fontAlgn="auto">
              <a:lnSpc>
                <a:spcPct val="150000"/>
              </a:lnSpc>
              <a:extLst>
                <a:ext uri="{35155182-B16C-46BC-9424-99874614C6A1}">
                  <wpsdc:indentchars xmlns:wpsdc="http://www.wps.cn/officeDocument/2017/drawingmlCustomData" xmlns="" val="200" checksum="59296752"/>
                </a:ext>
              </a:extLst>
            </a:pPr>
            <a:r>
              <a:rPr b="1">
                <a:solidFill>
                  <a:srgbClr val="3B64DA"/>
                </a:solidFill>
                <a:ea typeface="黑体" panose="02010609060101010101" charset="-122"/>
                <a:cs typeface="黑体" panose="02010609060101010101" charset="-122"/>
              </a:rPr>
              <a:t>同学们通过以上学习，完成了帮助中心板块的结构搭建，请思考一下为什么网页要使用div进行布局？这样布局有什么好处？ </a:t>
            </a:r>
            <a:endParaRPr lang="zh-CN" altLang="en-US" b="1">
              <a:solidFill>
                <a:srgbClr val="3B64DA"/>
              </a:solidFill>
              <a:ea typeface="黑体" panose="02010609060101010101" charset="-122"/>
              <a:cs typeface="黑体" panose="02010609060101010101" charset="-122"/>
            </a:endParaRP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1407160" cy="460375"/>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能力提升</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pic>
        <p:nvPicPr>
          <p:cNvPr id="3" name="图片 2"/>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840105" y="1475105"/>
            <a:ext cx="3251200" cy="3251200"/>
          </a:xfrm>
          <a:prstGeom prst="rect">
            <a:avLst/>
          </a:prstGeom>
        </p:spPr>
      </p:pic>
      <p:sp>
        <p:nvSpPr>
          <p:cNvPr id="5" name="折角形 4"/>
          <p:cNvSpPr/>
          <p:nvPr/>
        </p:nvSpPr>
        <p:spPr>
          <a:xfrm>
            <a:off x="4384675" y="1475105"/>
            <a:ext cx="4020820" cy="939800"/>
          </a:xfrm>
          <a:prstGeom prst="foldedCorner">
            <a:avLst/>
          </a:prstGeom>
          <a:solidFill>
            <a:srgbClr val="3B64DA"/>
          </a:solidFill>
          <a:ln>
            <a:noFill/>
          </a:ln>
        </p:spPr>
        <p:style>
          <a:lnRef idx="2">
            <a:schemeClr val="accent1">
              <a:shade val="50000"/>
            </a:schemeClr>
          </a:lnRef>
          <a:fillRef idx="1">
            <a:schemeClr val="accent1"/>
          </a:fillRef>
          <a:effectRef idx="0">
            <a:schemeClr val="accent1"/>
          </a:effectRef>
          <a:fontRef idx="minor">
            <a:schemeClr val="lt1"/>
          </a:fontRef>
        </p:style>
        <p:txBody>
          <a:bodyPr lIns="288290" tIns="71755" rIns="288290" bIns="0" rtlCol="0" anchor="ctr"/>
          <a:lstStyle/>
          <a:p>
            <a:pPr indent="457200" algn="l" fontAlgn="auto">
              <a:lnSpc>
                <a:spcPct val="150000"/>
              </a:lnSpc>
              <a:extLst>
                <a:ext uri="{35155182-B16C-46BC-9424-99874614C6A1}">
                  <wpsdc:indentchars xmlns:wpsdc="http://www.wps.cn/officeDocument/2017/drawingmlCustomData" xmlns="" val="200" checksum="59296752"/>
                </a:ext>
              </a:extLst>
            </a:pPr>
            <a:r>
              <a:rPr lang="zh-CN" altLang="en-US">
                <a:cs typeface="黑体" panose="02010609060101010101" charset="-122"/>
              </a:rPr>
              <a:t>请同学们打开任意网站挑选其中的一个页面完成以下任务</a:t>
            </a:r>
          </a:p>
        </p:txBody>
      </p:sp>
      <p:sp>
        <p:nvSpPr>
          <p:cNvPr id="6" name="圆角矩形 5"/>
          <p:cNvSpPr/>
          <p:nvPr/>
        </p:nvSpPr>
        <p:spPr>
          <a:xfrm>
            <a:off x="4384675" y="2527300"/>
            <a:ext cx="1895475" cy="2199005"/>
          </a:xfrm>
          <a:prstGeom prst="roundRect">
            <a:avLst/>
          </a:prstGeom>
          <a:solidFill>
            <a:srgbClr val="7EA6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cs typeface="黑体" panose="02010609060101010101" charset="-122"/>
              </a:rPr>
              <a:t>1</a:t>
            </a:r>
          </a:p>
          <a:p>
            <a:pPr algn="ctr"/>
            <a:r>
              <a:rPr lang="zh-CN" altLang="en-US" sz="2000">
                <a:cs typeface="黑体" panose="02010609060101010101" charset="-122"/>
              </a:rPr>
              <a:t>使用div完成网站的简单布局</a:t>
            </a:r>
          </a:p>
        </p:txBody>
      </p:sp>
      <p:sp>
        <p:nvSpPr>
          <p:cNvPr id="7" name="圆角矩形 6"/>
          <p:cNvSpPr/>
          <p:nvPr/>
        </p:nvSpPr>
        <p:spPr>
          <a:xfrm>
            <a:off x="6510020" y="2527300"/>
            <a:ext cx="1895475" cy="2199005"/>
          </a:xfrm>
          <a:prstGeom prst="roundRect">
            <a:avLst/>
          </a:prstGeom>
          <a:solidFill>
            <a:srgbClr val="C7D9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solidFill>
                  <a:srgbClr val="3B64DA"/>
                </a:solidFill>
                <a:cs typeface="黑体" panose="02010609060101010101" charset="-122"/>
              </a:rPr>
              <a:t>2</a:t>
            </a:r>
          </a:p>
          <a:p>
            <a:pPr algn="ctr"/>
            <a:endParaRPr lang="en-US" altLang="zh-CN" sz="2000">
              <a:solidFill>
                <a:srgbClr val="3B64DA"/>
              </a:solidFill>
              <a:cs typeface="黑体" panose="02010609060101010101" charset="-122"/>
            </a:endParaRPr>
          </a:p>
          <a:p>
            <a:pPr algn="ctr"/>
            <a:r>
              <a:rPr lang="zh-CN" altLang="en-US" sz="2000">
                <a:solidFill>
                  <a:srgbClr val="3B64DA"/>
                </a:solidFill>
                <a:cs typeface="黑体" panose="02010609060101010101" charset="-122"/>
              </a:rPr>
              <a:t>向网页中插入图片和文字</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1407160" cy="460375"/>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任务训练</a:t>
            </a:r>
          </a:p>
        </p:txBody>
      </p:sp>
      <p:sp>
        <p:nvSpPr>
          <p:cNvPr id="17" name="文本框 16"/>
          <p:cNvSpPr txBox="1"/>
          <p:nvPr/>
        </p:nvSpPr>
        <p:spPr>
          <a:xfrm>
            <a:off x="1437640" y="1310640"/>
            <a:ext cx="6099175" cy="737235"/>
          </a:xfrm>
          <a:prstGeom prst="rect">
            <a:avLst/>
          </a:prstGeom>
          <a:noFill/>
        </p:spPr>
        <p:txBody>
          <a:bodyPr wrap="square" rtlCol="0">
            <a:spAutoFit/>
          </a:bodyPr>
          <a:lstStyle/>
          <a:p>
            <a:pPr fontAlgn="auto">
              <a:lnSpc>
                <a:spcPct val="150000"/>
              </a:lnSpc>
            </a:pPr>
            <a:r>
              <a:rPr sz="1400">
                <a:latin typeface="黑体" panose="02010609060101010101" charset="-122"/>
                <a:ea typeface="黑体" panose="02010609060101010101" charset="-122"/>
                <a:cs typeface="黑体" panose="02010609060101010101" charset="-122"/>
              </a:rPr>
              <a:t>扫码进入课程网站，获取对应任务单，阅读任务目标，根据任务步骤，完成拓展任务并提交。</a:t>
            </a:r>
          </a:p>
        </p:txBody>
      </p:sp>
      <p:pic>
        <p:nvPicPr>
          <p:cNvPr id="2" name="图片 3" descr="QR 代码&#10;&#10;描述已自动生成"/>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494915" y="2379980"/>
            <a:ext cx="3983990" cy="1617980"/>
          </a:xfrm>
          <a:prstGeom prst="rect">
            <a:avLst/>
          </a:prstGeom>
          <a:noFill/>
          <a:ln>
            <a:noFill/>
          </a:ln>
        </p:spPr>
      </p:pic>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矩形 27"/>
          <p:cNvSpPr/>
          <p:nvPr/>
        </p:nvSpPr>
        <p:spPr>
          <a:xfrm rot="2700000">
            <a:off x="804079" y="1635573"/>
            <a:ext cx="1182276" cy="1182276"/>
          </a:xfrm>
          <a:prstGeom prst="rect">
            <a:avLst/>
          </a:prstGeom>
          <a:solidFill>
            <a:schemeClr val="bg1"/>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8" name="直角三角形 7"/>
          <p:cNvSpPr/>
          <p:nvPr/>
        </p:nvSpPr>
        <p:spPr>
          <a:xfrm>
            <a:off x="0" y="1"/>
            <a:ext cx="5143500" cy="5143500"/>
          </a:xfrm>
          <a:prstGeom prst="rtTriangle">
            <a:avLst/>
          </a:prstGeom>
          <a:solidFill>
            <a:srgbClr val="7FA6F2"/>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
        <p:nvSpPr>
          <p:cNvPr id="30" name="直角三角形 29"/>
          <p:cNvSpPr/>
          <p:nvPr/>
        </p:nvSpPr>
        <p:spPr>
          <a:xfrm rot="13500000">
            <a:off x="-1339050" y="1950808"/>
            <a:ext cx="2645081" cy="2645081"/>
          </a:xfrm>
          <a:prstGeom prst="rtTriangle">
            <a:avLst/>
          </a:prstGeom>
          <a:solidFill>
            <a:srgbClr val="3B64DA"/>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18" name="PA_矩形 7"/>
          <p:cNvSpPr/>
          <p:nvPr>
            <p:custDataLst>
              <p:tags r:id="rId2"/>
            </p:custDataLst>
          </p:nvPr>
        </p:nvSpPr>
        <p:spPr>
          <a:xfrm>
            <a:off x="5090795" y="2078355"/>
            <a:ext cx="2834005" cy="829945"/>
          </a:xfrm>
          <a:prstGeom prst="rect">
            <a:avLst/>
          </a:prstGeom>
        </p:spPr>
        <p:txBody>
          <a:bodyPr wrap="square">
            <a:spAutoFit/>
          </a:bodyPr>
          <a:lstStyle/>
          <a:p>
            <a:pPr marL="0" marR="0" lvl="0" indent="0" algn="ctr" defTabSz="685800" rtl="0" fontAlgn="auto">
              <a:lnSpc>
                <a:spcPct val="120000"/>
              </a:lnSpc>
              <a:spcBef>
                <a:spcPts val="0"/>
              </a:spcBef>
              <a:spcAft>
                <a:spcPts val="0"/>
              </a:spcAft>
              <a:buClrTx/>
              <a:buSzTx/>
              <a:buFontTx/>
              <a:buNone/>
              <a:defRPr/>
            </a:pPr>
            <a:r>
              <a:rPr kumimoji="0" lang="zh-CN" altLang="en-US" sz="4000" b="1" i="0" u="none" strike="noStrike" kern="0" cap="none" spc="0" normalizeH="0" baseline="0" noProof="0">
                <a:ln>
                  <a:noFill/>
                </a:ln>
                <a:solidFill>
                  <a:srgbClr val="3C4D63"/>
                </a:solidFill>
                <a:effectLst/>
                <a:uLnTx/>
                <a:uFillTx/>
                <a:latin typeface="黑体" panose="02010609060101010101" charset="-122"/>
                <a:ea typeface="黑体" panose="02010609060101010101" charset="-122"/>
                <a:cs typeface="黑体" panose="02010609060101010101" charset="-122"/>
              </a:rPr>
              <a:t>感谢观看！</a:t>
            </a:r>
            <a:endParaRPr kumimoji="0" lang="zh-CN" altLang="en-US" sz="4000" b="0" i="0" u="none" strike="noStrike" kern="0" cap="none" spc="0" normalizeH="0" baseline="0" noProof="0">
              <a:ln>
                <a:noFill/>
              </a:ln>
              <a:solidFill>
                <a:schemeClr val="tx1">
                  <a:lumMod val="75000"/>
                  <a:lumOff val="25000"/>
                </a:schemeClr>
              </a:solidFill>
              <a:effectLst/>
              <a:uLnTx/>
              <a:uFillTx/>
              <a:latin typeface="黑体" panose="02010609060101010101" charset="-122"/>
              <a:ea typeface="黑体" panose="02010609060101010101" charset="-122"/>
              <a:cs typeface="黑体" panose="02010609060101010101" charset="-122"/>
            </a:endParaRPr>
          </a:p>
        </p:txBody>
      </p:sp>
      <p:sp>
        <p:nvSpPr>
          <p:cNvPr id="9" name="文本框 8"/>
          <p:cNvSpPr txBox="1"/>
          <p:nvPr/>
        </p:nvSpPr>
        <p:spPr>
          <a:xfrm>
            <a:off x="6871970" y="243205"/>
            <a:ext cx="2159635" cy="337185"/>
          </a:xfrm>
          <a:prstGeom prst="rect">
            <a:avLst/>
          </a:prstGeom>
          <a:noFill/>
        </p:spPr>
        <p:txBody>
          <a:bodyPr wrap="square" rtlCol="0">
            <a:spAutoFit/>
          </a:bodyPr>
          <a:lstStyle/>
          <a:p>
            <a:r>
              <a:rPr lang="zh-CN" altLang="en-US" sz="1600" b="1">
                <a:solidFill>
                  <a:schemeClr val="bg1">
                    <a:lumMod val="50000"/>
                  </a:schemeClr>
                </a:solidFill>
                <a:latin typeface="黑体" panose="02010609060101010101" charset="-122"/>
                <a:ea typeface="黑体" panose="02010609060101010101" charset="-122"/>
                <a:cs typeface="黑体" panose="02010609060101010101" charset="-122"/>
              </a:rPr>
              <a:t>《</a:t>
            </a:r>
            <a:r>
              <a:rPr lang="en-US" altLang="zh-CN" sz="1600" b="1">
                <a:solidFill>
                  <a:schemeClr val="bg1">
                    <a:lumMod val="50000"/>
                  </a:schemeClr>
                </a:solidFill>
                <a:latin typeface="黑体" panose="02010609060101010101" charset="-122"/>
                <a:ea typeface="黑体" panose="02010609060101010101" charset="-122"/>
                <a:cs typeface="黑体" panose="02010609060101010101" charset="-122"/>
              </a:rPr>
              <a:t>web</a:t>
            </a:r>
            <a:r>
              <a:rPr lang="zh-CN" altLang="en-US" sz="1600" b="1">
                <a:solidFill>
                  <a:schemeClr val="bg1">
                    <a:lumMod val="50000"/>
                  </a:schemeClr>
                </a:solidFill>
                <a:latin typeface="黑体" panose="02010609060101010101" charset="-122"/>
                <a:ea typeface="黑体" panose="02010609060101010101" charset="-122"/>
                <a:cs typeface="黑体" panose="02010609060101010101" charset="-122"/>
              </a:rPr>
              <a:t>前端基础》</a:t>
            </a:r>
          </a:p>
        </p:txBody>
      </p:sp>
      <p:pic>
        <p:nvPicPr>
          <p:cNvPr id="23" name="图片 22" descr="20210312163356_657703"/>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4269740" y="167005"/>
            <a:ext cx="2526665" cy="518795"/>
          </a:xfrm>
          <a:prstGeom prst="rect">
            <a:avLst/>
          </a:prstGeom>
        </p:spPr>
      </p:pic>
      <p:sp>
        <p:nvSpPr>
          <p:cNvPr id="25" name="流程图: 过程 24"/>
          <p:cNvSpPr/>
          <p:nvPr/>
        </p:nvSpPr>
        <p:spPr>
          <a:xfrm>
            <a:off x="6880225" y="304165"/>
            <a:ext cx="36000" cy="216000"/>
          </a:xfrm>
          <a:prstGeom prst="flowChartProcess">
            <a:avLst/>
          </a:prstGeom>
          <a:solidFill>
            <a:srgbClr val="BA40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
        <p:nvSpPr>
          <p:cNvPr id="4" name="矩形 3"/>
          <p:cNvSpPr/>
          <p:nvPr/>
        </p:nvSpPr>
        <p:spPr>
          <a:xfrm rot="2700000">
            <a:off x="2146432" y="1265382"/>
            <a:ext cx="1639165" cy="1639165"/>
          </a:xfrm>
          <a:prstGeom prst="rect">
            <a:avLst/>
          </a:prstGeom>
          <a:noFill/>
          <a:ln w="19050">
            <a:solidFill>
              <a:srgbClr val="3B64DA"/>
            </a:solid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7" name="矩形 6"/>
          <p:cNvSpPr/>
          <p:nvPr/>
        </p:nvSpPr>
        <p:spPr>
          <a:xfrm rot="2700000">
            <a:off x="283642" y="-78311"/>
            <a:ext cx="1216800" cy="1216800"/>
          </a:xfrm>
          <a:prstGeom prst="rect">
            <a:avLst/>
          </a:prstGeom>
          <a:noFill/>
          <a:ln w="19050">
            <a:solidFill>
              <a:srgbClr val="3B64DA"/>
            </a:solid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10" name="矩形 9"/>
          <p:cNvSpPr/>
          <p:nvPr/>
        </p:nvSpPr>
        <p:spPr>
          <a:xfrm rot="2700000">
            <a:off x="780606" y="2341779"/>
            <a:ext cx="1619549" cy="1619549"/>
          </a:xfrm>
          <a:prstGeom prst="rect">
            <a:avLst/>
          </a:prstGeom>
          <a:solidFill>
            <a:schemeClr val="bg1"/>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12" name="菱形 11"/>
          <p:cNvSpPr>
            <a:spLocks noChangeAspect="1"/>
          </p:cNvSpPr>
          <p:nvPr/>
        </p:nvSpPr>
        <p:spPr>
          <a:xfrm>
            <a:off x="508635" y="2078355"/>
            <a:ext cx="2158365" cy="2138045"/>
          </a:xfrm>
          <a:prstGeom prst="diamond">
            <a:avLst/>
          </a:prstGeom>
          <a:blipFill rotWithShape="1">
            <a:blip r:embed="rId5"/>
            <a:stretch>
              <a:fillRect/>
            </a:stretch>
          </a:blipFill>
          <a:ln w="12700" cap="flat" cmpd="sng" algn="ctr">
            <a:noFill/>
            <a:prstDash val="solid"/>
            <a:miter lim="800000"/>
          </a:ln>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
        <p:nvSpPr>
          <p:cNvPr id="15" name="矩形 14"/>
          <p:cNvSpPr/>
          <p:nvPr/>
        </p:nvSpPr>
        <p:spPr>
          <a:xfrm rot="2700000">
            <a:off x="753279" y="1584773"/>
            <a:ext cx="1182276" cy="1182276"/>
          </a:xfrm>
          <a:prstGeom prst="rect">
            <a:avLst/>
          </a:prstGeom>
          <a:solidFill>
            <a:schemeClr val="bg1"/>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16" name="矩形 15"/>
          <p:cNvSpPr/>
          <p:nvPr/>
        </p:nvSpPr>
        <p:spPr>
          <a:xfrm rot="2700000">
            <a:off x="2710609" y="3018784"/>
            <a:ext cx="1201831" cy="1201831"/>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19" name="矩形 18"/>
          <p:cNvSpPr/>
          <p:nvPr/>
        </p:nvSpPr>
        <p:spPr>
          <a:xfrm rot="2700000">
            <a:off x="1369060" y="1175385"/>
            <a:ext cx="1957070" cy="1957070"/>
          </a:xfrm>
          <a:prstGeom prst="rect">
            <a:avLst/>
          </a:prstGeom>
          <a:solidFill>
            <a:srgbClr val="7FA6F2"/>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6" name="菱形 25"/>
          <p:cNvSpPr>
            <a:spLocks noChangeAspect="1"/>
          </p:cNvSpPr>
          <p:nvPr/>
        </p:nvSpPr>
        <p:spPr>
          <a:xfrm>
            <a:off x="2519045" y="2825750"/>
            <a:ext cx="1606550" cy="1588135"/>
          </a:xfrm>
          <a:prstGeom prst="diamond">
            <a:avLst/>
          </a:prstGeom>
          <a:blipFill rotWithShape="1">
            <a:blip r:embed="rId6"/>
            <a:stretch>
              <a:fillRect/>
            </a:stretch>
          </a:blipFill>
          <a:ln w="12700" cap="flat" cmpd="sng" algn="ctr">
            <a:noFill/>
            <a:prstDash val="solid"/>
            <a:miter lim="800000"/>
          </a:ln>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pic>
        <p:nvPicPr>
          <p:cNvPr id="27" name="图片 26" descr="8c3b413800f64c245bf708982ae5c944"/>
          <p:cNvPicPr>
            <a:picLocks noChangeAspect="1"/>
          </p:cNvPicPr>
          <p:nvPr/>
        </p:nvPicPr>
        <p:blipFill>
          <a:blip r:embed="rId7"/>
          <a:stretch>
            <a:fillRect/>
          </a:stretch>
        </p:blipFill>
        <p:spPr>
          <a:xfrm>
            <a:off x="1017270" y="819150"/>
            <a:ext cx="2656205" cy="2657475"/>
          </a:xfrm>
          <a:prstGeom prst="diamond">
            <a:avLst/>
          </a:prstGeom>
        </p:spPr>
      </p:pic>
      <p:sp>
        <p:nvSpPr>
          <p:cNvPr id="29" name="直角三角形 28"/>
          <p:cNvSpPr/>
          <p:nvPr/>
        </p:nvSpPr>
        <p:spPr>
          <a:xfrm rot="13500000">
            <a:off x="-1221833" y="-203998"/>
            <a:ext cx="2411591" cy="2411591"/>
          </a:xfrm>
          <a:prstGeom prst="rtTriangle">
            <a:avLst/>
          </a:prstGeom>
          <a:solidFill>
            <a:srgbClr val="80A6F2"/>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30" name="矩形 29"/>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31" name="矩形 30"/>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32" name="矩形 31"/>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 name="PA_矩形 7"/>
          <p:cNvSpPr/>
          <p:nvPr>
            <p:custDataLst>
              <p:tags r:id="rId1"/>
            </p:custDataLst>
          </p:nvPr>
        </p:nvSpPr>
        <p:spPr>
          <a:xfrm>
            <a:off x="944049" y="238675"/>
            <a:ext cx="14071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项目背景</a:t>
            </a:r>
          </a:p>
        </p:txBody>
      </p:sp>
      <p:sp>
        <p:nvSpPr>
          <p:cNvPr id="9" name="矩形 8"/>
          <p:cNvSpPr/>
          <p:nvPr>
            <p:custDataLst>
              <p:tags r:id="rId2"/>
            </p:custDataLst>
          </p:nvPr>
        </p:nvSpPr>
        <p:spPr>
          <a:xfrm>
            <a:off x="113847" y="1496790"/>
            <a:ext cx="6087291" cy="3464394"/>
          </a:xfrm>
          <a:prstGeom prst="rect">
            <a:avLst/>
          </a:prstGeom>
          <a:noFill/>
          <a:ln>
            <a:noFill/>
          </a:ln>
        </p:spPr>
        <p:style>
          <a:lnRef idx="2">
            <a:srgbClr val="1E6BC5">
              <a:shade val="50000"/>
            </a:srgbClr>
          </a:lnRef>
          <a:fillRef idx="1">
            <a:srgbClr val="1E6BC5"/>
          </a:fillRef>
          <a:effectRef idx="0">
            <a:srgbClr val="1E6BC5"/>
          </a:effectRef>
          <a:fontRef idx="minor">
            <a:sysClr val="window" lastClr="FFFFFF"/>
          </a:fontRef>
        </p:style>
        <p:txBody>
          <a:bodyPr rtlCol="0" anchor="ctr"/>
          <a:lstStyle/>
          <a:p>
            <a:pPr algn="ctr"/>
            <a:endParaRPr kumimoji="1" lang="zh-CN" altLang="en-US">
              <a:latin typeface="黑体" panose="02010609060101010101" charset="-122"/>
              <a:ea typeface="黑体" panose="02010609060101010101" charset="-122"/>
              <a:cs typeface="黑体" panose="02010609060101010101" charset="-122"/>
            </a:endParaRPr>
          </a:p>
        </p:txBody>
      </p:sp>
      <p:sp>
        <p:nvSpPr>
          <p:cNvPr id="13" name="L 形 12"/>
          <p:cNvSpPr/>
          <p:nvPr/>
        </p:nvSpPr>
        <p:spPr>
          <a:xfrm rot="16200000">
            <a:off x="3912235" y="3070225"/>
            <a:ext cx="1462405" cy="1402715"/>
          </a:xfrm>
          <a:prstGeom prst="corner">
            <a:avLst>
              <a:gd name="adj1" fmla="val 8012"/>
              <a:gd name="adj2" fmla="val 9506"/>
            </a:avLst>
          </a:prstGeom>
          <a:solidFill>
            <a:srgbClr val="7FA6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
        <p:nvSpPr>
          <p:cNvPr id="16" name="文本框 15"/>
          <p:cNvSpPr txBox="1"/>
          <p:nvPr/>
        </p:nvSpPr>
        <p:spPr>
          <a:xfrm>
            <a:off x="507365" y="1275715"/>
            <a:ext cx="4642485" cy="3046095"/>
          </a:xfrm>
          <a:prstGeom prst="rect">
            <a:avLst/>
          </a:prstGeom>
          <a:noFill/>
        </p:spPr>
        <p:txBody>
          <a:bodyPr wrap="square" rtlCol="0">
            <a:spAutoFit/>
          </a:bodyPr>
          <a:lstStyle/>
          <a:p>
            <a:pPr indent="406400" fontAlgn="auto">
              <a:lnSpc>
                <a:spcPct val="150000"/>
              </a:lnSpc>
              <a:extLst>
                <a:ext uri="{35155182-B16C-46BC-9424-99874614C6A1}">
                  <wpsdc:indentchars xmlns:wpsdc="http://www.wps.cn/officeDocument/2017/drawingmlCustomData" xmlns="" val="200" checksum="1740828767"/>
                </a:ext>
              </a:extLst>
            </a:pPr>
            <a:r>
              <a:rPr sz="1600">
                <a:latin typeface="黑体" panose="02010609060101010101" charset="-122"/>
                <a:ea typeface="黑体" panose="02010609060101010101" charset="-122"/>
                <a:cs typeface="黑体" panose="02010609060101010101" charset="-122"/>
              </a:rPr>
              <a:t>大部分网站都有帮助中心页面，帮助中心对于商城网站来说更是重要的组成部分。一些用户在购买过程中，经常会遇到一些问题而无法进入下一步操作，最终导致用户放弃购买。</a:t>
            </a:r>
          </a:p>
          <a:p>
            <a:pPr indent="406400" fontAlgn="auto">
              <a:lnSpc>
                <a:spcPct val="150000"/>
              </a:lnSpc>
              <a:extLst>
                <a:ext uri="{35155182-B16C-46BC-9424-99874614C6A1}">
                  <wpsdc:indentchars xmlns:wpsdc="http://www.wps.cn/officeDocument/2017/drawingmlCustomData" xmlns="" val="200" checksum="1740828767"/>
                </a:ext>
              </a:extLst>
            </a:pPr>
            <a:r>
              <a:rPr sz="1600">
                <a:latin typeface="黑体" panose="02010609060101010101" charset="-122"/>
                <a:ea typeface="黑体" panose="02010609060101010101" charset="-122"/>
                <a:cs typeface="黑体" panose="02010609060101010101" charset="-122"/>
              </a:rPr>
              <a:t>帮助中心页面主要为用户展示预设的问题和使用介绍，可以帮助用户快速的找到相应的问题和解决方案，无法解决的问题将会通过微信、电话等方式联系客服解决，从而提高转化率。</a:t>
            </a:r>
            <a:endParaRPr lang="zh-CN" altLang="en-US" sz="1600">
              <a:latin typeface="黑体" panose="02010609060101010101" charset="-122"/>
              <a:ea typeface="黑体" panose="02010609060101010101" charset="-122"/>
              <a:cs typeface="黑体" panose="02010609060101010101" charset="-122"/>
            </a:endParaRPr>
          </a:p>
        </p:txBody>
      </p:sp>
      <p:pic>
        <p:nvPicPr>
          <p:cNvPr id="3" name="图片 2"/>
          <p:cNvPicPr>
            <a:picLocks noChangeAspect="1"/>
          </p:cNvPicPr>
          <p:nvPr/>
        </p:nvPicPr>
        <p:blipFill>
          <a:blip r:embed="rId5"/>
          <a:stretch>
            <a:fillRect/>
          </a:stretch>
        </p:blipFill>
        <p:spPr>
          <a:xfrm>
            <a:off x="5586095" y="1749425"/>
            <a:ext cx="2917190" cy="2509520"/>
          </a:xfrm>
          <a:prstGeom prst="rect">
            <a:avLst/>
          </a:prstGeom>
          <a:effectLst>
            <a:outerShdw blurRad="50800" dist="38100" dir="2700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31" name="矩形 30"/>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32" name="矩形 31"/>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34" name="矩形 33"/>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6" name="矩形 5"/>
          <p:cNvSpPr/>
          <p:nvPr/>
        </p:nvSpPr>
        <p:spPr>
          <a:xfrm>
            <a:off x="978535" y="1467485"/>
            <a:ext cx="7408545" cy="1767205"/>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黑体" panose="02010609060101010101" charset="-122"/>
            </a:endParaRPr>
          </a:p>
        </p:txBody>
      </p:sp>
      <p:sp>
        <p:nvSpPr>
          <p:cNvPr id="7" name="矩形 6"/>
          <p:cNvSpPr/>
          <p:nvPr/>
        </p:nvSpPr>
        <p:spPr>
          <a:xfrm>
            <a:off x="763270" y="1330960"/>
            <a:ext cx="647065" cy="647065"/>
          </a:xfrm>
          <a:prstGeom prst="rect">
            <a:avLst/>
          </a:prstGeom>
          <a:solidFill>
            <a:schemeClr val="accent1"/>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37" name="矩形 36"/>
          <p:cNvSpPr/>
          <p:nvPr/>
        </p:nvSpPr>
        <p:spPr>
          <a:xfrm>
            <a:off x="1395095" y="1556385"/>
            <a:ext cx="6910705" cy="1568450"/>
          </a:xfrm>
          <a:prstGeom prst="rect">
            <a:avLst/>
          </a:prstGeom>
        </p:spPr>
        <p:txBody>
          <a:bodyPr wrap="square">
            <a:spAutoFit/>
          </a:bodyPr>
          <a:lstStyle/>
          <a:p>
            <a:pPr defTabSz="685800">
              <a:lnSpc>
                <a:spcPct val="150000"/>
              </a:lnSpc>
              <a:buClr>
                <a:srgbClr val="E7E6E6">
                  <a:lumMod val="10000"/>
                </a:srgbClr>
              </a:buClr>
            </a:pPr>
            <a:r>
              <a:rPr sz="1600">
                <a:solidFill>
                  <a:schemeClr val="bg1">
                    <a:lumMod val="50000"/>
                  </a:schemeClr>
                </a:solidFill>
                <a:latin typeface="黑体" panose="02010609060101010101" charset="-122"/>
                <a:ea typeface="黑体" panose="02010609060101010101" charset="-122"/>
                <a:cs typeface="+mn-ea"/>
              </a:rPr>
              <a:t>上一章节我们认识了什么是网页，以及怎么样去创建一个网页和运行这个网页，然后也学会了怎么根据UI设计图去分析网页的功能和网页的结构，本章我们就要亲自实践，结合上一章节所学内容动手制作一个“帮助中心”板块，主要包括两部分内容：</a:t>
            </a:r>
            <a:endParaRPr lang="zh-CN" altLang="en-US" sz="1600">
              <a:solidFill>
                <a:schemeClr val="bg1">
                  <a:lumMod val="50000"/>
                </a:schemeClr>
              </a:solidFill>
              <a:latin typeface="黑体" panose="02010609060101010101" charset="-122"/>
              <a:ea typeface="黑体" panose="02010609060101010101" charset="-122"/>
              <a:cs typeface="+mn-ea"/>
            </a:endParaRPr>
          </a:p>
        </p:txBody>
      </p:sp>
      <p:grpSp>
        <p:nvGrpSpPr>
          <p:cNvPr id="58" name="组合 57"/>
          <p:cNvGrpSpPr/>
          <p:nvPr/>
        </p:nvGrpSpPr>
        <p:grpSpPr>
          <a:xfrm>
            <a:off x="896620" y="1475105"/>
            <a:ext cx="359410" cy="359410"/>
            <a:chOff x="3191434" y="2145028"/>
            <a:chExt cx="359165" cy="359165"/>
          </a:xfrm>
          <a:solidFill>
            <a:schemeClr val="bg1"/>
          </a:solidFill>
        </p:grpSpPr>
        <p:sp>
          <p:nvSpPr>
            <p:cNvPr id="59" name="AutoShape 123"/>
            <p:cNvSpPr/>
            <p:nvPr/>
          </p:nvSpPr>
          <p:spPr bwMode="auto">
            <a:xfrm>
              <a:off x="319143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黑体" panose="02010609060101010101" charset="-122"/>
                <a:cs typeface="黑体" panose="02010609060101010101" charset="-122"/>
                <a:sym typeface="黑体" panose="02010609060101010101" charset="-122"/>
              </a:endParaRPr>
            </a:p>
          </p:txBody>
        </p:sp>
        <p:sp>
          <p:nvSpPr>
            <p:cNvPr id="60" name="AutoShape 124"/>
            <p:cNvSpPr/>
            <p:nvPr/>
          </p:nvSpPr>
          <p:spPr bwMode="auto">
            <a:xfrm>
              <a:off x="3292736" y="2245717"/>
              <a:ext cx="157173" cy="1571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黑体" panose="02010609060101010101" charset="-122"/>
                <a:cs typeface="黑体" panose="02010609060101010101" charset="-122"/>
                <a:sym typeface="黑体" panose="02010609060101010101" charset="-122"/>
              </a:endParaRPr>
            </a:p>
          </p:txBody>
        </p:sp>
        <p:sp>
          <p:nvSpPr>
            <p:cNvPr id="61" name="AutoShape 125"/>
            <p:cNvSpPr/>
            <p:nvPr/>
          </p:nvSpPr>
          <p:spPr bwMode="auto">
            <a:xfrm>
              <a:off x="3325891" y="2279484"/>
              <a:ext cx="90253" cy="9025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黑体" panose="02010609060101010101" charset="-122"/>
                <a:cs typeface="黑体" panose="02010609060101010101" charset="-122"/>
                <a:sym typeface="黑体" panose="02010609060101010101" charset="-122"/>
              </a:endParaRPr>
            </a:p>
          </p:txBody>
        </p:sp>
      </p:grpSp>
      <p:sp>
        <p:nvSpPr>
          <p:cNvPr id="2" name="PA_矩形 7"/>
          <p:cNvSpPr/>
          <p:nvPr>
            <p:custDataLst>
              <p:tags r:id="rId1"/>
            </p:custDataLst>
          </p:nvPr>
        </p:nvSpPr>
        <p:spPr>
          <a:xfrm>
            <a:off x="944049" y="238675"/>
            <a:ext cx="14071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研究内容</a:t>
            </a:r>
          </a:p>
        </p:txBody>
      </p:sp>
      <p:sp>
        <p:nvSpPr>
          <p:cNvPr id="3" name="MH_SubTitle_1"/>
          <p:cNvSpPr>
            <a:spLocks noChangeArrowheads="1"/>
          </p:cNvSpPr>
          <p:nvPr>
            <p:custDataLst>
              <p:tags r:id="rId2"/>
            </p:custDataLst>
          </p:nvPr>
        </p:nvSpPr>
        <p:spPr bwMode="auto">
          <a:xfrm>
            <a:off x="1936115" y="3564255"/>
            <a:ext cx="2139950" cy="444500"/>
          </a:xfrm>
          <a:prstGeom prst="rect">
            <a:avLst/>
          </a:prstGeom>
          <a:solidFill>
            <a:srgbClr val="3D74EB"/>
          </a:solidFill>
          <a:ln>
            <a:noFill/>
          </a:ln>
        </p:spPr>
        <p:txBody>
          <a:bodyPr lIns="0" tIns="0" rIns="432000" bIns="0" anchor="ctr">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1" i="0" u="none" strike="noStrike" kern="0" cap="none" spc="0" normalizeH="0" baseline="0" noProof="0" dirty="0">
                <a:ln>
                  <a:noFill/>
                </a:ln>
                <a:solidFill>
                  <a:srgbClr val="FFFFFF"/>
                </a:solidFill>
                <a:effectLst/>
                <a:uLnTx/>
                <a:uFillTx/>
                <a:latin typeface="黑体" panose="02010609060101010101" charset="-122"/>
                <a:ea typeface="黑体" panose="02010609060101010101" charset="-122"/>
                <a:cs typeface="Arial" panose="020B0604020202020204" pitchFamily="34" charset="0"/>
              </a:rPr>
              <a:t>1</a:t>
            </a:r>
          </a:p>
        </p:txBody>
      </p:sp>
      <p:sp>
        <p:nvSpPr>
          <p:cNvPr id="87044" name="MH_Other_1"/>
          <p:cNvSpPr/>
          <p:nvPr>
            <p:custDataLst>
              <p:tags r:id="rId3"/>
            </p:custDataLst>
          </p:nvPr>
        </p:nvSpPr>
        <p:spPr>
          <a:xfrm>
            <a:off x="2063115" y="3691255"/>
            <a:ext cx="2139950" cy="444500"/>
          </a:xfrm>
          <a:prstGeom prst="rect">
            <a:avLst/>
          </a:prstGeom>
          <a:noFill/>
          <a:ln w="9525">
            <a:noFill/>
          </a:ln>
        </p:spPr>
        <p:txBody>
          <a:bodyPr anchor="t"/>
          <a:lstStyle/>
          <a:p>
            <a:endParaRPr lang="zh-CN" altLang="en-US" dirty="0">
              <a:solidFill>
                <a:srgbClr val="FFFFFF"/>
              </a:solidFill>
              <a:latin typeface="黑体" panose="02010609060101010101" charset="-122"/>
              <a:ea typeface="黑体" panose="02010609060101010101" charset="-122"/>
              <a:cs typeface="黑体" panose="02010609060101010101" charset="-122"/>
            </a:endParaRPr>
          </a:p>
        </p:txBody>
      </p:sp>
      <p:sp>
        <p:nvSpPr>
          <p:cNvPr id="15" name="MH_Text_1"/>
          <p:cNvSpPr>
            <a:spLocks noChangeArrowheads="1"/>
          </p:cNvSpPr>
          <p:nvPr>
            <p:custDataLst>
              <p:tags r:id="rId4"/>
            </p:custDataLst>
          </p:nvPr>
        </p:nvSpPr>
        <p:spPr bwMode="auto">
          <a:xfrm>
            <a:off x="3614103" y="3368993"/>
            <a:ext cx="3783013" cy="473075"/>
          </a:xfrm>
          <a:prstGeom prst="rect">
            <a:avLst/>
          </a:prstGeom>
          <a:solidFill>
            <a:srgbClr val="3D74EB"/>
          </a:solidFill>
          <a:ln>
            <a:noFill/>
          </a:ln>
        </p:spPr>
        <p:txBody>
          <a:bodyPr anchor="ctr" anchorCtr="1">
            <a:norm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da-DK" altLang="zh-CN" sz="1600" b="0" i="0" u="none" strike="noStrike" kern="0" cap="none" spc="0" normalizeH="0" baseline="0" noProof="0" dirty="0">
                <a:ln>
                  <a:noFill/>
                </a:ln>
                <a:solidFill>
                  <a:srgbClr val="FFFFFF"/>
                </a:solidFill>
                <a:effectLst/>
                <a:uLnTx/>
                <a:uFillTx/>
                <a:latin typeface="黑体" panose="02010609060101010101" charset="-122"/>
                <a:ea typeface="黑体" panose="02010609060101010101" charset="-122"/>
                <a:cs typeface="Arial" panose="020B0604020202020204" pitchFamily="34" charset="0"/>
              </a:rPr>
              <a:t>帮助中心板块结构搭建</a:t>
            </a:r>
            <a:endParaRPr kumimoji="0" lang="zh-CN" altLang="en-US" sz="1600" b="0" i="0" u="none" strike="noStrike" kern="0" cap="none" spc="0" normalizeH="0" baseline="0" noProof="0" dirty="0">
              <a:ln>
                <a:noFill/>
              </a:ln>
              <a:solidFill>
                <a:srgbClr val="FFFFFF"/>
              </a:solidFill>
              <a:effectLst/>
              <a:uLnTx/>
              <a:uFillTx/>
              <a:latin typeface="黑体" panose="02010609060101010101" charset="-122"/>
              <a:ea typeface="黑体" panose="02010609060101010101" charset="-122"/>
              <a:cs typeface="Arial" panose="020B0604020202020204" pitchFamily="34" charset="0"/>
            </a:endParaRPr>
          </a:p>
        </p:txBody>
      </p:sp>
      <p:sp>
        <p:nvSpPr>
          <p:cNvPr id="3078" name="MH_Other_2"/>
          <p:cNvSpPr/>
          <p:nvPr>
            <p:custDataLst>
              <p:tags r:id="rId5"/>
            </p:custDataLst>
          </p:nvPr>
        </p:nvSpPr>
        <p:spPr bwMode="auto">
          <a:xfrm>
            <a:off x="3614103" y="3842068"/>
            <a:ext cx="461963" cy="166688"/>
          </a:xfrm>
          <a:custGeom>
            <a:avLst/>
            <a:gdLst>
              <a:gd name="T0" fmla="*/ 2147483646 w 294"/>
              <a:gd name="T1" fmla="*/ 0 h 105"/>
              <a:gd name="T2" fmla="*/ 0 w 294"/>
              <a:gd name="T3" fmla="*/ 0 h 105"/>
              <a:gd name="T4" fmla="*/ 2147483646 w 294"/>
              <a:gd name="T5" fmla="*/ 2147483646 h 105"/>
              <a:gd name="T6" fmla="*/ 2147483646 w 294"/>
              <a:gd name="T7" fmla="*/ 0 h 10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94" h="105">
                <a:moveTo>
                  <a:pt x="294" y="0"/>
                </a:moveTo>
                <a:lnTo>
                  <a:pt x="0" y="0"/>
                </a:lnTo>
                <a:lnTo>
                  <a:pt x="294" y="105"/>
                </a:lnTo>
                <a:lnTo>
                  <a:pt x="294" y="0"/>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a:normAutofit fontScale="32500" lnSpcReduction="20000"/>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黑体" panose="02010609060101010101" charset="-122"/>
              <a:ea typeface="黑体" panose="02010609060101010101" charset="-122"/>
              <a:cs typeface="黑体" panose="02010609060101010101" charset="-122"/>
            </a:endParaRPr>
          </a:p>
        </p:txBody>
      </p:sp>
      <p:sp>
        <p:nvSpPr>
          <p:cNvPr id="17" name="MH_Other_3"/>
          <p:cNvSpPr/>
          <p:nvPr>
            <p:custDataLst>
              <p:tags r:id="rId6"/>
            </p:custDataLst>
          </p:nvPr>
        </p:nvSpPr>
        <p:spPr bwMode="auto">
          <a:xfrm>
            <a:off x="3613468" y="3842068"/>
            <a:ext cx="461963" cy="166688"/>
          </a:xfrm>
          <a:custGeom>
            <a:avLst/>
            <a:gdLst>
              <a:gd name="T0" fmla="*/ 294 w 294"/>
              <a:gd name="T1" fmla="*/ 0 h 105"/>
              <a:gd name="T2" fmla="*/ 0 w 294"/>
              <a:gd name="T3" fmla="*/ 0 h 105"/>
              <a:gd name="T4" fmla="*/ 294 w 294"/>
              <a:gd name="T5" fmla="*/ 105 h 105"/>
              <a:gd name="T6" fmla="*/ 294 w 294"/>
              <a:gd name="T7" fmla="*/ 0 h 105"/>
            </a:gdLst>
            <a:ahLst/>
            <a:cxnLst>
              <a:cxn ang="0">
                <a:pos x="T0" y="T1"/>
              </a:cxn>
              <a:cxn ang="0">
                <a:pos x="T2" y="T3"/>
              </a:cxn>
              <a:cxn ang="0">
                <a:pos x="T4" y="T5"/>
              </a:cxn>
              <a:cxn ang="0">
                <a:pos x="T6" y="T7"/>
              </a:cxn>
            </a:cxnLst>
            <a:rect l="0" t="0" r="r" b="b"/>
            <a:pathLst>
              <a:path w="294" h="105">
                <a:moveTo>
                  <a:pt x="294" y="0"/>
                </a:moveTo>
                <a:lnTo>
                  <a:pt x="0" y="0"/>
                </a:lnTo>
                <a:lnTo>
                  <a:pt x="294" y="105"/>
                </a:lnTo>
                <a:lnTo>
                  <a:pt x="294" y="0"/>
                </a:lnTo>
              </a:path>
            </a:pathLst>
          </a:custGeom>
          <a:solidFill>
            <a:srgbClr val="3B64DA"/>
          </a:solidFill>
          <a:ln>
            <a:noFill/>
          </a:ln>
        </p:spPr>
        <p:txBody>
          <a:bodyPr>
            <a:normAutofit fontScale="40000" lnSpcReduction="20000"/>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0" cap="none" spc="0" normalizeH="0" baseline="0" noProof="0">
              <a:ln>
                <a:noFill/>
              </a:ln>
              <a:solidFill>
                <a:srgbClr val="FFFFFF"/>
              </a:solidFill>
              <a:effectLst/>
              <a:uLnTx/>
              <a:uFillTx/>
              <a:latin typeface="黑体" panose="02010609060101010101" charset="-122"/>
              <a:ea typeface="黑体" panose="02010609060101010101" charset="-122"/>
              <a:cs typeface="Arial" panose="020B0604020202020204" pitchFamily="34" charset="0"/>
            </a:endParaRPr>
          </a:p>
        </p:txBody>
      </p:sp>
      <p:sp>
        <p:nvSpPr>
          <p:cNvPr id="18" name="MH_SubTitle_2"/>
          <p:cNvSpPr>
            <a:spLocks noChangeArrowheads="1"/>
          </p:cNvSpPr>
          <p:nvPr>
            <p:custDataLst>
              <p:tags r:id="rId7"/>
            </p:custDataLst>
          </p:nvPr>
        </p:nvSpPr>
        <p:spPr bwMode="auto">
          <a:xfrm>
            <a:off x="1936115" y="4348480"/>
            <a:ext cx="2139950" cy="444500"/>
          </a:xfrm>
          <a:prstGeom prst="rect">
            <a:avLst/>
          </a:prstGeom>
          <a:solidFill>
            <a:srgbClr val="3D74EB"/>
          </a:solidFill>
          <a:ln>
            <a:noFill/>
          </a:ln>
        </p:spPr>
        <p:txBody>
          <a:bodyPr lIns="0" tIns="0" rIns="432000" bIns="0" anchor="ctr">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1" i="0" u="none" strike="noStrike" kern="0" cap="none" spc="0" normalizeH="0" baseline="0" noProof="0">
                <a:ln>
                  <a:noFill/>
                </a:ln>
                <a:solidFill>
                  <a:srgbClr val="FFFFFF"/>
                </a:solidFill>
                <a:effectLst/>
                <a:uLnTx/>
                <a:uFillTx/>
                <a:latin typeface="黑体" panose="02010609060101010101" charset="-122"/>
                <a:ea typeface="黑体" panose="02010609060101010101" charset="-122"/>
                <a:cs typeface="Arial" panose="020B0604020202020204" pitchFamily="34" charset="0"/>
              </a:rPr>
              <a:t>2</a:t>
            </a:r>
            <a:endParaRPr kumimoji="0" lang="en-US" sz="1800" b="1" i="0" u="none" strike="noStrike" kern="0" cap="none" spc="0" normalizeH="0" baseline="0" noProof="0" dirty="0">
              <a:ln>
                <a:noFill/>
              </a:ln>
              <a:solidFill>
                <a:srgbClr val="FFFFFF"/>
              </a:solidFill>
              <a:effectLst/>
              <a:uLnTx/>
              <a:uFillTx/>
              <a:latin typeface="黑体" panose="02010609060101010101" charset="-122"/>
              <a:ea typeface="黑体" panose="02010609060101010101" charset="-122"/>
              <a:cs typeface="Arial" panose="020B0604020202020204" pitchFamily="34" charset="0"/>
            </a:endParaRPr>
          </a:p>
        </p:txBody>
      </p:sp>
      <p:sp>
        <p:nvSpPr>
          <p:cNvPr id="87049" name="MH_Other_4"/>
          <p:cNvSpPr/>
          <p:nvPr>
            <p:custDataLst>
              <p:tags r:id="rId8"/>
            </p:custDataLst>
          </p:nvPr>
        </p:nvSpPr>
        <p:spPr>
          <a:xfrm>
            <a:off x="2063115" y="4475480"/>
            <a:ext cx="2139950" cy="444500"/>
          </a:xfrm>
          <a:prstGeom prst="rect">
            <a:avLst/>
          </a:prstGeom>
          <a:noFill/>
          <a:ln w="9525">
            <a:noFill/>
          </a:ln>
        </p:spPr>
        <p:txBody>
          <a:bodyPr anchor="t"/>
          <a:lstStyle/>
          <a:p>
            <a:endParaRPr lang="zh-CN" altLang="en-US" dirty="0">
              <a:solidFill>
                <a:srgbClr val="FFFFFF"/>
              </a:solidFill>
              <a:latin typeface="黑体" panose="02010609060101010101" charset="-122"/>
              <a:ea typeface="黑体" panose="02010609060101010101" charset="-122"/>
              <a:cs typeface="黑体" panose="02010609060101010101" charset="-122"/>
            </a:endParaRPr>
          </a:p>
        </p:txBody>
      </p:sp>
      <p:sp>
        <p:nvSpPr>
          <p:cNvPr id="10" name="MH_Text_2"/>
          <p:cNvSpPr>
            <a:spLocks noChangeArrowheads="1"/>
          </p:cNvSpPr>
          <p:nvPr>
            <p:custDataLst>
              <p:tags r:id="rId9"/>
            </p:custDataLst>
          </p:nvPr>
        </p:nvSpPr>
        <p:spPr bwMode="auto">
          <a:xfrm>
            <a:off x="3614103" y="4153218"/>
            <a:ext cx="3783013" cy="473075"/>
          </a:xfrm>
          <a:prstGeom prst="rect">
            <a:avLst/>
          </a:prstGeom>
          <a:solidFill>
            <a:srgbClr val="3D74EB"/>
          </a:solidFill>
          <a:ln>
            <a:noFill/>
          </a:ln>
        </p:spPr>
        <p:txBody>
          <a:bodyPr anchor="ctr" anchorCtr="1">
            <a:norm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da-DK" altLang="zh-CN" sz="1600" b="0" i="0" u="none" strike="noStrike" kern="0" cap="none" spc="0" normalizeH="0" baseline="0" noProof="0" dirty="0">
                <a:ln>
                  <a:noFill/>
                </a:ln>
                <a:solidFill>
                  <a:srgbClr val="FFFFFF"/>
                </a:solidFill>
                <a:effectLst/>
                <a:uLnTx/>
                <a:uFillTx/>
                <a:latin typeface="黑体" panose="02010609060101010101" charset="-122"/>
                <a:ea typeface="黑体" panose="02010609060101010101" charset="-122"/>
                <a:cs typeface="Arial" panose="020B0604020202020204" pitchFamily="34" charset="0"/>
              </a:rPr>
              <a:t>帮助中心板块链接设置</a:t>
            </a:r>
            <a:endParaRPr kumimoji="0" lang="zh-CN" altLang="en-US" sz="1600" b="0" i="0" u="none" strike="noStrike" kern="0" cap="none" spc="0" normalizeH="0" baseline="0" noProof="0" dirty="0">
              <a:ln>
                <a:noFill/>
              </a:ln>
              <a:solidFill>
                <a:srgbClr val="FFFFFF"/>
              </a:solidFill>
              <a:effectLst/>
              <a:uLnTx/>
              <a:uFillTx/>
              <a:latin typeface="黑体" panose="02010609060101010101" charset="-122"/>
              <a:ea typeface="黑体" panose="02010609060101010101" charset="-122"/>
              <a:cs typeface="Arial" panose="020B0604020202020204" pitchFamily="34" charset="0"/>
            </a:endParaRPr>
          </a:p>
        </p:txBody>
      </p:sp>
      <p:sp>
        <p:nvSpPr>
          <p:cNvPr id="3083" name="MH_Other_5"/>
          <p:cNvSpPr/>
          <p:nvPr>
            <p:custDataLst>
              <p:tags r:id="rId10"/>
            </p:custDataLst>
          </p:nvPr>
        </p:nvSpPr>
        <p:spPr bwMode="auto">
          <a:xfrm>
            <a:off x="3614103" y="4626293"/>
            <a:ext cx="461963" cy="166688"/>
          </a:xfrm>
          <a:custGeom>
            <a:avLst/>
            <a:gdLst>
              <a:gd name="T0" fmla="*/ 2147483646 w 294"/>
              <a:gd name="T1" fmla="*/ 0 h 105"/>
              <a:gd name="T2" fmla="*/ 0 w 294"/>
              <a:gd name="T3" fmla="*/ 0 h 105"/>
              <a:gd name="T4" fmla="*/ 2147483646 w 294"/>
              <a:gd name="T5" fmla="*/ 2147483646 h 105"/>
              <a:gd name="T6" fmla="*/ 2147483646 w 294"/>
              <a:gd name="T7" fmla="*/ 0 h 10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94" h="105">
                <a:moveTo>
                  <a:pt x="294" y="0"/>
                </a:moveTo>
                <a:lnTo>
                  <a:pt x="0" y="0"/>
                </a:lnTo>
                <a:lnTo>
                  <a:pt x="294" y="105"/>
                </a:lnTo>
                <a:lnTo>
                  <a:pt x="294" y="0"/>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a:normAutofit fontScale="32500" lnSpcReduction="20000"/>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黑体" panose="02010609060101010101" charset="-122"/>
              <a:ea typeface="黑体" panose="02010609060101010101" charset="-122"/>
              <a:cs typeface="黑体" panose="02010609060101010101" charset="-122"/>
            </a:endParaRPr>
          </a:p>
        </p:txBody>
      </p:sp>
      <p:sp>
        <p:nvSpPr>
          <p:cNvPr id="22" name="MH_Other_6"/>
          <p:cNvSpPr/>
          <p:nvPr>
            <p:custDataLst>
              <p:tags r:id="rId11"/>
            </p:custDataLst>
          </p:nvPr>
        </p:nvSpPr>
        <p:spPr bwMode="auto">
          <a:xfrm>
            <a:off x="3613468" y="4626293"/>
            <a:ext cx="461963" cy="166688"/>
          </a:xfrm>
          <a:custGeom>
            <a:avLst/>
            <a:gdLst>
              <a:gd name="T0" fmla="*/ 294 w 294"/>
              <a:gd name="T1" fmla="*/ 0 h 105"/>
              <a:gd name="T2" fmla="*/ 0 w 294"/>
              <a:gd name="T3" fmla="*/ 0 h 105"/>
              <a:gd name="T4" fmla="*/ 294 w 294"/>
              <a:gd name="T5" fmla="*/ 105 h 105"/>
              <a:gd name="T6" fmla="*/ 294 w 294"/>
              <a:gd name="T7" fmla="*/ 0 h 105"/>
            </a:gdLst>
            <a:ahLst/>
            <a:cxnLst>
              <a:cxn ang="0">
                <a:pos x="T0" y="T1"/>
              </a:cxn>
              <a:cxn ang="0">
                <a:pos x="T2" y="T3"/>
              </a:cxn>
              <a:cxn ang="0">
                <a:pos x="T4" y="T5"/>
              </a:cxn>
              <a:cxn ang="0">
                <a:pos x="T6" y="T7"/>
              </a:cxn>
            </a:cxnLst>
            <a:rect l="0" t="0" r="r" b="b"/>
            <a:pathLst>
              <a:path w="294" h="105">
                <a:moveTo>
                  <a:pt x="294" y="0"/>
                </a:moveTo>
                <a:lnTo>
                  <a:pt x="0" y="0"/>
                </a:lnTo>
                <a:lnTo>
                  <a:pt x="294" y="105"/>
                </a:lnTo>
                <a:lnTo>
                  <a:pt x="294" y="0"/>
                </a:lnTo>
              </a:path>
            </a:pathLst>
          </a:custGeom>
          <a:solidFill>
            <a:srgbClr val="3B64DA"/>
          </a:solidFill>
          <a:ln>
            <a:noFill/>
          </a:ln>
        </p:spPr>
        <p:txBody>
          <a:bodyPr>
            <a:normAutofit fontScale="40000" lnSpcReduction="20000"/>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0" cap="none" spc="0" normalizeH="0" baseline="0" noProof="0">
              <a:ln>
                <a:noFill/>
              </a:ln>
              <a:solidFill>
                <a:srgbClr val="FFFFFF"/>
              </a:solidFill>
              <a:effectLst/>
              <a:uLnTx/>
              <a:uFillTx/>
              <a:latin typeface="黑体" panose="02010609060101010101" charset="-122"/>
              <a:ea typeface="黑体" panose="02010609060101010101" charset="-122"/>
              <a:cs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 name="PA_矩形 7"/>
          <p:cNvSpPr/>
          <p:nvPr>
            <p:custDataLst>
              <p:tags r:id="rId1"/>
            </p:custDataLst>
          </p:nvPr>
        </p:nvSpPr>
        <p:spPr>
          <a:xfrm>
            <a:off x="944049" y="238675"/>
            <a:ext cx="14071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学习目标</a:t>
            </a:r>
          </a:p>
        </p:txBody>
      </p:sp>
      <p:grpSp>
        <p:nvGrpSpPr>
          <p:cNvPr id="3" name="组合 2"/>
          <p:cNvGrpSpPr/>
          <p:nvPr/>
        </p:nvGrpSpPr>
        <p:grpSpPr>
          <a:xfrm>
            <a:off x="586105" y="1461788"/>
            <a:ext cx="2259131" cy="3276140"/>
            <a:chOff x="2055" y="2500"/>
            <a:chExt cx="7366" cy="3824"/>
          </a:xfrm>
        </p:grpSpPr>
        <p:sp>
          <p:nvSpPr>
            <p:cNvPr id="17" name="圆角矩形 7"/>
            <p:cNvSpPr/>
            <p:nvPr/>
          </p:nvSpPr>
          <p:spPr>
            <a:xfrm>
              <a:off x="2055" y="2718"/>
              <a:ext cx="7230" cy="3606"/>
            </a:xfrm>
            <a:prstGeom prst="roundRect">
              <a:avLst>
                <a:gd name="adj" fmla="val 9083"/>
              </a:avLst>
            </a:prstGeom>
            <a:noFill/>
            <a:ln w="12700" cap="flat" cmpd="sng">
              <a:solidFill>
                <a:srgbClr val="3B64DA"/>
              </a:solidFill>
              <a:prstDash val="solid"/>
              <a:headEnd type="none" w="med" len="med"/>
              <a:tailEnd type="none" w="med" len="med"/>
            </a:ln>
          </p:spPr>
          <p:txBody>
            <a:bodyPr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stStyle>
            <a:p>
              <a:pPr marL="0" marR="0" lvl="0" indent="0" algn="ctr" defTabSz="914400" rtl="0" eaLnBrk="1" fontAlgn="base" latinLnBrk="0" hangingPunct="1">
                <a:lnSpc>
                  <a:spcPct val="14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dirty="0">
                <a:ln>
                  <a:noFill/>
                </a:ln>
                <a:solidFill>
                  <a:srgbClr val="FF0000"/>
                </a:solidFill>
                <a:effectLst/>
                <a:uLnTx/>
                <a:uFillTx/>
                <a:cs typeface="+mn-ea"/>
                <a:sym typeface="+mn-lt"/>
              </a:endParaRPr>
            </a:p>
          </p:txBody>
        </p:sp>
        <p:sp>
          <p:nvSpPr>
            <p:cNvPr id="18" name="矩形 8"/>
            <p:cNvSpPr/>
            <p:nvPr/>
          </p:nvSpPr>
          <p:spPr>
            <a:xfrm>
              <a:off x="2419" y="2982"/>
              <a:ext cx="7002" cy="3340"/>
            </a:xfrm>
            <a:prstGeom prst="rect">
              <a:avLst/>
            </a:prstGeom>
            <a:noFill/>
            <a:ln w="9525">
              <a:noFill/>
            </a:ln>
          </p:spPr>
          <p:txBody>
            <a:bodyPr wrap="squar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stStyle>
            <a:p>
              <a:pPr marL="0" marR="0" lvl="0" indent="0" algn="l" defTabSz="914400" rtl="0">
                <a:lnSpc>
                  <a:spcPct val="150000"/>
                </a:lnSpc>
                <a:spcBef>
                  <a:spcPts val="0"/>
                </a:spcBef>
                <a:spcAft>
                  <a:spcPct val="0"/>
                </a:spcAft>
                <a:buClrTx/>
                <a:buSzTx/>
                <a:buFont typeface="Arial" panose="020B0604020202020204" pitchFamily="34" charset="0"/>
                <a:buNone/>
                <a:defRPr/>
              </a:pPr>
              <a:r>
                <a:rPr sz="1200" dirty="0">
                  <a:solidFill>
                    <a:schemeClr val="tx1">
                      <a:lumMod val="75000"/>
                      <a:lumOff val="25000"/>
                    </a:schemeClr>
                  </a:solidFill>
                  <a:latin typeface="黑体" panose="02010609060101010101" charset="-122"/>
                  <a:ea typeface="黑体" panose="02010609060101010101" charset="-122"/>
                  <a:cs typeface="+mn-ea"/>
                  <a:sym typeface="+mn-lt"/>
                </a:rPr>
                <a:t>1.认识HTML标记语义化的使用标准；</a:t>
              </a:r>
            </a:p>
            <a:p>
              <a:pPr marL="0" marR="0" lvl="0" indent="0" algn="l" defTabSz="914400" rtl="0">
                <a:lnSpc>
                  <a:spcPct val="150000"/>
                </a:lnSpc>
                <a:spcBef>
                  <a:spcPts val="0"/>
                </a:spcBef>
                <a:spcAft>
                  <a:spcPct val="0"/>
                </a:spcAft>
                <a:buClrTx/>
                <a:buSzTx/>
                <a:buFont typeface="Arial" panose="020B0604020202020204" pitchFamily="34" charset="0"/>
                <a:buNone/>
                <a:defRPr/>
              </a:pPr>
              <a:r>
                <a:rPr sz="1200" dirty="0">
                  <a:solidFill>
                    <a:schemeClr val="tx1">
                      <a:lumMod val="75000"/>
                      <a:lumOff val="25000"/>
                    </a:schemeClr>
                  </a:solidFill>
                  <a:latin typeface="黑体" panose="02010609060101010101" charset="-122"/>
                  <a:ea typeface="黑体" panose="02010609060101010101" charset="-122"/>
                  <a:cs typeface="+mn-ea"/>
                  <a:sym typeface="+mn-lt"/>
                </a:rPr>
                <a:t>2.熟悉前端项目的创建方式；</a:t>
              </a:r>
            </a:p>
            <a:p>
              <a:pPr marL="0" marR="0" lvl="0" indent="0" algn="l" defTabSz="914400" rtl="0">
                <a:lnSpc>
                  <a:spcPct val="150000"/>
                </a:lnSpc>
                <a:spcBef>
                  <a:spcPts val="0"/>
                </a:spcBef>
                <a:spcAft>
                  <a:spcPct val="0"/>
                </a:spcAft>
                <a:buClrTx/>
                <a:buSzTx/>
                <a:buFont typeface="Arial" panose="020B0604020202020204" pitchFamily="34" charset="0"/>
                <a:buNone/>
                <a:defRPr/>
              </a:pPr>
              <a:r>
                <a:rPr sz="1200" dirty="0">
                  <a:solidFill>
                    <a:schemeClr val="tx1">
                      <a:lumMod val="75000"/>
                      <a:lumOff val="25000"/>
                    </a:schemeClr>
                  </a:solidFill>
                  <a:latin typeface="黑体" panose="02010609060101010101" charset="-122"/>
                  <a:ea typeface="黑体" panose="02010609060101010101" charset="-122"/>
                  <a:cs typeface="+mn-ea"/>
                  <a:sym typeface="+mn-lt"/>
                </a:rPr>
                <a:t>3.了解前端项目的目录结构；</a:t>
              </a:r>
            </a:p>
            <a:p>
              <a:pPr marL="0" marR="0" lvl="0" indent="0" algn="l" defTabSz="914400" rtl="0">
                <a:lnSpc>
                  <a:spcPct val="150000"/>
                </a:lnSpc>
                <a:spcBef>
                  <a:spcPts val="0"/>
                </a:spcBef>
                <a:spcAft>
                  <a:spcPct val="0"/>
                </a:spcAft>
                <a:buClrTx/>
                <a:buSzTx/>
                <a:buFont typeface="Arial" panose="020B0604020202020204" pitchFamily="34" charset="0"/>
                <a:buNone/>
                <a:defRPr/>
              </a:pPr>
              <a:r>
                <a:rPr sz="1200" dirty="0">
                  <a:solidFill>
                    <a:schemeClr val="tx1">
                      <a:lumMod val="75000"/>
                      <a:lumOff val="25000"/>
                    </a:schemeClr>
                  </a:solidFill>
                  <a:latin typeface="黑体" panose="02010609060101010101" charset="-122"/>
                  <a:ea typeface="黑体" panose="02010609060101010101" charset="-122"/>
                  <a:cs typeface="+mn-ea"/>
                  <a:sym typeface="+mn-lt"/>
                </a:rPr>
                <a:t>4.熟悉UI设计图的分析方法；</a:t>
              </a:r>
            </a:p>
            <a:p>
              <a:pPr marL="0" marR="0" lvl="0" indent="0" algn="l" defTabSz="914400" rtl="0">
                <a:lnSpc>
                  <a:spcPct val="150000"/>
                </a:lnSpc>
                <a:spcBef>
                  <a:spcPts val="0"/>
                </a:spcBef>
                <a:spcAft>
                  <a:spcPct val="0"/>
                </a:spcAft>
                <a:buClrTx/>
                <a:buSzTx/>
                <a:buFont typeface="Arial" panose="020B0604020202020204" pitchFamily="34" charset="0"/>
                <a:buNone/>
                <a:defRPr/>
              </a:pPr>
              <a:r>
                <a:rPr sz="1200" dirty="0">
                  <a:solidFill>
                    <a:schemeClr val="tx1">
                      <a:lumMod val="75000"/>
                      <a:lumOff val="25000"/>
                    </a:schemeClr>
                  </a:solidFill>
                  <a:latin typeface="黑体" panose="02010609060101010101" charset="-122"/>
                  <a:ea typeface="黑体" panose="02010609060101010101" charset="-122"/>
                  <a:cs typeface="+mn-ea"/>
                  <a:sym typeface="+mn-lt"/>
                </a:rPr>
                <a:t>5.了解帮助中心版块的页面制作方法。</a:t>
              </a:r>
            </a:p>
          </p:txBody>
        </p:sp>
        <p:sp>
          <p:nvSpPr>
            <p:cNvPr id="19" name="圆角矩形 11"/>
            <p:cNvSpPr/>
            <p:nvPr/>
          </p:nvSpPr>
          <p:spPr>
            <a:xfrm>
              <a:off x="3339" y="2500"/>
              <a:ext cx="4625" cy="498"/>
            </a:xfrm>
            <a:prstGeom prst="roundRect">
              <a:avLst>
                <a:gd name="adj" fmla="val 16667"/>
              </a:avLst>
            </a:prstGeom>
            <a:solidFill>
              <a:srgbClr val="3B64DA"/>
            </a:solidFill>
            <a:ln w="9525">
              <a:noFill/>
            </a:ln>
          </p:spPr>
          <p:txBody>
            <a:bodyPr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stStyle>
            <a:p>
              <a:pPr marL="0" marR="0" lvl="0" indent="0" algn="ctr" defTabSz="914400" rtl="0" eaLnBrk="1" fontAlgn="base" latinLnBrk="0" hangingPunct="1">
                <a:lnSpc>
                  <a:spcPct val="14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dirty="0">
                <a:ln>
                  <a:noFill/>
                </a:ln>
                <a:solidFill>
                  <a:srgbClr val="FF0000"/>
                </a:solidFill>
                <a:effectLst/>
                <a:uLnTx/>
                <a:uFillTx/>
                <a:cs typeface="+mn-ea"/>
                <a:sym typeface="+mn-lt"/>
              </a:endParaRPr>
            </a:p>
          </p:txBody>
        </p:sp>
        <p:sp>
          <p:nvSpPr>
            <p:cNvPr id="20" name="文本框 12"/>
            <p:cNvSpPr txBox="1"/>
            <p:nvPr/>
          </p:nvSpPr>
          <p:spPr>
            <a:xfrm>
              <a:off x="3482" y="2552"/>
              <a:ext cx="4405" cy="394"/>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600" b="1" spc="600" noProof="0" dirty="0">
                  <a:ln>
                    <a:noFill/>
                  </a:ln>
                  <a:solidFill>
                    <a:schemeClr val="bg1"/>
                  </a:solidFill>
                  <a:effectLst/>
                  <a:uLnTx/>
                  <a:uFillTx/>
                  <a:latin typeface="黑体" panose="02010609060101010101" charset="-122"/>
                  <a:ea typeface="黑体" panose="02010609060101010101" charset="-122"/>
                  <a:cs typeface="+mn-ea"/>
                  <a:sym typeface="+mn-lt"/>
                </a:rPr>
                <a:t>知识目标</a:t>
              </a:r>
            </a:p>
          </p:txBody>
        </p:sp>
      </p:grpSp>
      <p:grpSp>
        <p:nvGrpSpPr>
          <p:cNvPr id="4" name="组合 3"/>
          <p:cNvGrpSpPr/>
          <p:nvPr/>
        </p:nvGrpSpPr>
        <p:grpSpPr>
          <a:xfrm>
            <a:off x="3481705" y="1461692"/>
            <a:ext cx="2217420" cy="3293225"/>
            <a:chOff x="2055" y="2439"/>
            <a:chExt cx="7230" cy="3866"/>
          </a:xfrm>
        </p:grpSpPr>
        <p:sp>
          <p:nvSpPr>
            <p:cNvPr id="5" name="圆角矩形 7"/>
            <p:cNvSpPr/>
            <p:nvPr/>
          </p:nvSpPr>
          <p:spPr>
            <a:xfrm>
              <a:off x="2055" y="2658"/>
              <a:ext cx="7230" cy="3627"/>
            </a:xfrm>
            <a:prstGeom prst="roundRect">
              <a:avLst>
                <a:gd name="adj" fmla="val 9083"/>
              </a:avLst>
            </a:prstGeom>
            <a:noFill/>
            <a:ln w="12700" cap="flat" cmpd="sng">
              <a:solidFill>
                <a:srgbClr val="3B64DA"/>
              </a:solidFill>
              <a:prstDash val="solid"/>
              <a:headEnd type="none" w="med" len="med"/>
              <a:tailEnd type="none" w="med" len="med"/>
            </a:ln>
          </p:spPr>
          <p:txBody>
            <a:bodyPr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stStyle>
            <a:p>
              <a:pPr marL="0" marR="0" lvl="0" indent="0" algn="ctr" defTabSz="914400" rtl="0" eaLnBrk="1" fontAlgn="base" latinLnBrk="0" hangingPunct="1">
                <a:lnSpc>
                  <a:spcPct val="14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dirty="0">
                <a:ln>
                  <a:noFill/>
                </a:ln>
                <a:solidFill>
                  <a:srgbClr val="FF0000"/>
                </a:solidFill>
                <a:effectLst/>
                <a:uLnTx/>
                <a:uFillTx/>
                <a:cs typeface="+mn-ea"/>
                <a:sym typeface="+mn-lt"/>
              </a:endParaRPr>
            </a:p>
          </p:txBody>
        </p:sp>
        <p:sp>
          <p:nvSpPr>
            <p:cNvPr id="8" name="矩形 8"/>
            <p:cNvSpPr/>
            <p:nvPr/>
          </p:nvSpPr>
          <p:spPr>
            <a:xfrm>
              <a:off x="2364" y="2946"/>
              <a:ext cx="6614" cy="3359"/>
            </a:xfrm>
            <a:prstGeom prst="rect">
              <a:avLst/>
            </a:prstGeom>
            <a:noFill/>
            <a:ln w="9525">
              <a:noFill/>
            </a:ln>
          </p:spPr>
          <p:txBody>
            <a:bodyPr wrap="squar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stStyle>
            <a:p>
              <a:pPr marL="0" marR="0" lvl="0" indent="0" algn="l" defTabSz="914400" rtl="0">
                <a:lnSpc>
                  <a:spcPct val="150000"/>
                </a:lnSpc>
                <a:spcBef>
                  <a:spcPts val="0"/>
                </a:spcBef>
                <a:spcAft>
                  <a:spcPct val="0"/>
                </a:spcAft>
                <a:buClrTx/>
                <a:buSzTx/>
                <a:buFont typeface="Arial" panose="020B0604020202020204" pitchFamily="34" charset="0"/>
                <a:buNone/>
                <a:defRPr/>
              </a:pPr>
              <a:r>
                <a:rPr lang="zh-CN" altLang="en-US" sz="1200" dirty="0">
                  <a:solidFill>
                    <a:schemeClr val="tx1">
                      <a:lumMod val="75000"/>
                      <a:lumOff val="25000"/>
                    </a:schemeClr>
                  </a:solidFill>
                  <a:latin typeface="黑体" panose="02010609060101010101" charset="-122"/>
                  <a:ea typeface="黑体" panose="02010609060101010101" charset="-122"/>
                  <a:cs typeface="+mn-ea"/>
                  <a:sym typeface="+mn-lt"/>
                </a:rPr>
                <a:t>1.能熟练使用HTML标记语义化；</a:t>
              </a:r>
            </a:p>
            <a:p>
              <a:pPr marL="0" marR="0" lvl="0" indent="0" algn="l" defTabSz="914400" rtl="0">
                <a:lnSpc>
                  <a:spcPct val="150000"/>
                </a:lnSpc>
                <a:spcBef>
                  <a:spcPts val="0"/>
                </a:spcBef>
                <a:spcAft>
                  <a:spcPct val="0"/>
                </a:spcAft>
                <a:buClrTx/>
                <a:buSzTx/>
                <a:buFont typeface="Arial" panose="020B0604020202020204" pitchFamily="34" charset="0"/>
                <a:buNone/>
                <a:defRPr/>
              </a:pPr>
              <a:r>
                <a:rPr lang="zh-CN" altLang="en-US" sz="1200" dirty="0">
                  <a:solidFill>
                    <a:schemeClr val="tx1">
                      <a:lumMod val="75000"/>
                      <a:lumOff val="25000"/>
                    </a:schemeClr>
                  </a:solidFill>
                  <a:latin typeface="黑体" panose="02010609060101010101" charset="-122"/>
                  <a:ea typeface="黑体" panose="02010609060101010101" charset="-122"/>
                  <a:cs typeface="+mn-ea"/>
                  <a:sym typeface="+mn-lt"/>
                </a:rPr>
                <a:t>2.能熟练创建前端项目和目录结构；</a:t>
              </a:r>
            </a:p>
            <a:p>
              <a:pPr marL="0" marR="0" lvl="0" indent="0" algn="l" defTabSz="914400" rtl="0">
                <a:lnSpc>
                  <a:spcPct val="150000"/>
                </a:lnSpc>
                <a:spcBef>
                  <a:spcPts val="0"/>
                </a:spcBef>
                <a:spcAft>
                  <a:spcPct val="0"/>
                </a:spcAft>
                <a:buClrTx/>
                <a:buSzTx/>
                <a:buFont typeface="Arial" panose="020B0604020202020204" pitchFamily="34" charset="0"/>
                <a:buNone/>
                <a:defRPr/>
              </a:pPr>
              <a:r>
                <a:rPr lang="zh-CN" altLang="en-US" sz="1200" dirty="0">
                  <a:solidFill>
                    <a:schemeClr val="tx1">
                      <a:lumMod val="75000"/>
                      <a:lumOff val="25000"/>
                    </a:schemeClr>
                  </a:solidFill>
                  <a:latin typeface="黑体" panose="02010609060101010101" charset="-122"/>
                  <a:ea typeface="黑体" panose="02010609060101010101" charset="-122"/>
                  <a:cs typeface="+mn-ea"/>
                  <a:sym typeface="+mn-lt"/>
                </a:rPr>
                <a:t>3.能熟练在网页中插入图片；</a:t>
              </a:r>
            </a:p>
            <a:p>
              <a:pPr marL="0" marR="0" lvl="0" indent="0" algn="l" defTabSz="914400" rtl="0">
                <a:lnSpc>
                  <a:spcPct val="150000"/>
                </a:lnSpc>
                <a:spcBef>
                  <a:spcPts val="0"/>
                </a:spcBef>
                <a:spcAft>
                  <a:spcPct val="0"/>
                </a:spcAft>
                <a:buClrTx/>
                <a:buSzTx/>
                <a:buFont typeface="Arial" panose="020B0604020202020204" pitchFamily="34" charset="0"/>
                <a:buNone/>
                <a:defRPr/>
              </a:pPr>
              <a:r>
                <a:rPr lang="zh-CN" altLang="en-US" sz="1200" dirty="0">
                  <a:solidFill>
                    <a:schemeClr val="tx1">
                      <a:lumMod val="75000"/>
                      <a:lumOff val="25000"/>
                    </a:schemeClr>
                  </a:solidFill>
                  <a:latin typeface="黑体" panose="02010609060101010101" charset="-122"/>
                  <a:ea typeface="黑体" panose="02010609060101010101" charset="-122"/>
                  <a:cs typeface="+mn-ea"/>
                  <a:sym typeface="+mn-lt"/>
                </a:rPr>
                <a:t>4.能熟练在网页中使用超链接；</a:t>
              </a:r>
            </a:p>
            <a:p>
              <a:pPr marL="0" marR="0" lvl="0" indent="0" algn="l" defTabSz="914400" rtl="0">
                <a:lnSpc>
                  <a:spcPct val="150000"/>
                </a:lnSpc>
                <a:spcBef>
                  <a:spcPts val="0"/>
                </a:spcBef>
                <a:spcAft>
                  <a:spcPct val="0"/>
                </a:spcAft>
                <a:buClrTx/>
                <a:buSzTx/>
                <a:buFont typeface="Arial" panose="020B0604020202020204" pitchFamily="34" charset="0"/>
                <a:buNone/>
                <a:defRPr/>
              </a:pPr>
              <a:r>
                <a:rPr lang="zh-CN" altLang="en-US" sz="1200" dirty="0">
                  <a:solidFill>
                    <a:schemeClr val="tx1">
                      <a:lumMod val="75000"/>
                      <a:lumOff val="25000"/>
                    </a:schemeClr>
                  </a:solidFill>
                  <a:latin typeface="黑体" panose="02010609060101010101" charset="-122"/>
                  <a:ea typeface="黑体" panose="02010609060101010101" charset="-122"/>
                  <a:cs typeface="+mn-ea"/>
                  <a:sym typeface="+mn-lt"/>
                </a:rPr>
                <a:t>5.能熟练制作网站的帮助中心页面。</a:t>
              </a:r>
            </a:p>
          </p:txBody>
        </p:sp>
        <p:sp>
          <p:nvSpPr>
            <p:cNvPr id="9" name="圆角矩形 11"/>
            <p:cNvSpPr/>
            <p:nvPr/>
          </p:nvSpPr>
          <p:spPr>
            <a:xfrm>
              <a:off x="3401" y="2439"/>
              <a:ext cx="4418" cy="508"/>
            </a:xfrm>
            <a:prstGeom prst="roundRect">
              <a:avLst>
                <a:gd name="adj" fmla="val 16667"/>
              </a:avLst>
            </a:prstGeom>
            <a:solidFill>
              <a:srgbClr val="3B64DA"/>
            </a:solidFill>
            <a:ln w="9525">
              <a:noFill/>
            </a:ln>
          </p:spPr>
          <p:txBody>
            <a:bodyPr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stStyle>
            <a:p>
              <a:pPr marL="0" marR="0" lvl="0" indent="0" algn="ctr" defTabSz="914400" rtl="0" eaLnBrk="1" fontAlgn="base" latinLnBrk="0" hangingPunct="1">
                <a:lnSpc>
                  <a:spcPct val="14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dirty="0">
                <a:ln>
                  <a:noFill/>
                </a:ln>
                <a:solidFill>
                  <a:srgbClr val="FF0000"/>
                </a:solidFill>
                <a:effectLst/>
                <a:uLnTx/>
                <a:uFillTx/>
                <a:cs typeface="+mn-ea"/>
                <a:sym typeface="+mn-lt"/>
              </a:endParaRPr>
            </a:p>
          </p:txBody>
        </p:sp>
        <p:sp>
          <p:nvSpPr>
            <p:cNvPr id="10" name="文本框 12"/>
            <p:cNvSpPr txBox="1"/>
            <p:nvPr/>
          </p:nvSpPr>
          <p:spPr>
            <a:xfrm>
              <a:off x="3549" y="2491"/>
              <a:ext cx="4281" cy="396"/>
            </a:xfrm>
            <a:prstGeom prst="rect">
              <a:avLst/>
            </a:prstGeom>
            <a:noFill/>
            <a:ln w="9525">
              <a:noFill/>
            </a:ln>
          </p:spPr>
          <p:txBody>
            <a:bodyPr wrap="squar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600" b="1" spc="600" noProof="0" dirty="0">
                  <a:ln>
                    <a:noFill/>
                  </a:ln>
                  <a:solidFill>
                    <a:schemeClr val="bg1"/>
                  </a:solidFill>
                  <a:effectLst/>
                  <a:uLnTx/>
                  <a:uFillTx/>
                  <a:latin typeface="黑体" panose="02010609060101010101" charset="-122"/>
                  <a:ea typeface="黑体" panose="02010609060101010101" charset="-122"/>
                  <a:cs typeface="+mn-ea"/>
                  <a:sym typeface="+mn-lt"/>
                </a:rPr>
                <a:t>技能目标</a:t>
              </a:r>
            </a:p>
          </p:txBody>
        </p:sp>
      </p:grpSp>
      <p:grpSp>
        <p:nvGrpSpPr>
          <p:cNvPr id="11" name="组合 10"/>
          <p:cNvGrpSpPr/>
          <p:nvPr/>
        </p:nvGrpSpPr>
        <p:grpSpPr>
          <a:xfrm>
            <a:off x="6340475" y="1461135"/>
            <a:ext cx="2217420" cy="3276869"/>
            <a:chOff x="2055" y="2413"/>
            <a:chExt cx="7230" cy="3825"/>
          </a:xfrm>
        </p:grpSpPr>
        <p:sp>
          <p:nvSpPr>
            <p:cNvPr id="12" name="圆角矩形 7"/>
            <p:cNvSpPr/>
            <p:nvPr/>
          </p:nvSpPr>
          <p:spPr>
            <a:xfrm>
              <a:off x="2055" y="2636"/>
              <a:ext cx="7230" cy="3602"/>
            </a:xfrm>
            <a:prstGeom prst="roundRect">
              <a:avLst>
                <a:gd name="adj" fmla="val 9083"/>
              </a:avLst>
            </a:prstGeom>
            <a:noFill/>
            <a:ln w="12700" cap="flat" cmpd="sng">
              <a:solidFill>
                <a:srgbClr val="3B64DA"/>
              </a:solidFill>
              <a:prstDash val="solid"/>
              <a:headEnd type="none" w="med" len="med"/>
              <a:tailEnd type="none" w="med" len="med"/>
            </a:ln>
          </p:spPr>
          <p:txBody>
            <a:bodyPr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stStyle>
            <a:p>
              <a:pPr marL="0" marR="0" lvl="0" indent="0" algn="ctr" defTabSz="914400" rtl="0" eaLnBrk="1" fontAlgn="base" latinLnBrk="0" hangingPunct="1">
                <a:lnSpc>
                  <a:spcPct val="14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dirty="0">
                <a:ln>
                  <a:noFill/>
                </a:ln>
                <a:solidFill>
                  <a:srgbClr val="FF0000"/>
                </a:solidFill>
                <a:effectLst/>
                <a:uLnTx/>
                <a:uFillTx/>
                <a:cs typeface="+mn-ea"/>
                <a:sym typeface="+mn-lt"/>
              </a:endParaRPr>
            </a:p>
          </p:txBody>
        </p:sp>
        <p:sp>
          <p:nvSpPr>
            <p:cNvPr id="13" name="矩形 8"/>
            <p:cNvSpPr/>
            <p:nvPr/>
          </p:nvSpPr>
          <p:spPr>
            <a:xfrm>
              <a:off x="2738" y="3219"/>
              <a:ext cx="6004" cy="2693"/>
            </a:xfrm>
            <a:prstGeom prst="rect">
              <a:avLst/>
            </a:prstGeom>
            <a:noFill/>
            <a:ln w="9525">
              <a:noFill/>
            </a:ln>
          </p:spPr>
          <p:txBody>
            <a:bodyPr wrap="squar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stStyle>
            <a:p>
              <a:pPr marL="0" marR="0" lvl="0" indent="0" algn="l" defTabSz="914400" rtl="0">
                <a:lnSpc>
                  <a:spcPct val="150000"/>
                </a:lnSpc>
                <a:spcBef>
                  <a:spcPts val="0"/>
                </a:spcBef>
                <a:spcAft>
                  <a:spcPct val="0"/>
                </a:spcAft>
                <a:buClrTx/>
                <a:buSzTx/>
                <a:buFont typeface="Arial" panose="020B0604020202020204" pitchFamily="34" charset="0"/>
                <a:buNone/>
                <a:defRPr/>
              </a:pPr>
              <a:r>
                <a:rPr lang="zh-CN" altLang="en-US" sz="1200" dirty="0">
                  <a:solidFill>
                    <a:schemeClr val="tx1">
                      <a:lumMod val="75000"/>
                      <a:lumOff val="25000"/>
                    </a:schemeClr>
                  </a:solidFill>
                  <a:latin typeface="黑体" panose="02010609060101010101" charset="-122"/>
                  <a:ea typeface="黑体" panose="02010609060101010101" charset="-122"/>
                  <a:cs typeface="+mn-ea"/>
                  <a:sym typeface="+mn-lt"/>
                </a:rPr>
                <a:t>1.培养学生的学习积极性；</a:t>
              </a:r>
            </a:p>
            <a:p>
              <a:pPr marL="0" marR="0" lvl="0" indent="0" algn="l" defTabSz="914400" rtl="0">
                <a:lnSpc>
                  <a:spcPct val="150000"/>
                </a:lnSpc>
                <a:spcBef>
                  <a:spcPts val="0"/>
                </a:spcBef>
                <a:spcAft>
                  <a:spcPct val="0"/>
                </a:spcAft>
                <a:buClrTx/>
                <a:buSzTx/>
                <a:buFont typeface="Arial" panose="020B0604020202020204" pitchFamily="34" charset="0"/>
                <a:buNone/>
                <a:defRPr/>
              </a:pPr>
              <a:r>
                <a:rPr lang="zh-CN" altLang="en-US" sz="1200" dirty="0">
                  <a:solidFill>
                    <a:schemeClr val="tx1">
                      <a:lumMod val="75000"/>
                      <a:lumOff val="25000"/>
                    </a:schemeClr>
                  </a:solidFill>
                  <a:latin typeface="黑体" panose="02010609060101010101" charset="-122"/>
                  <a:ea typeface="黑体" panose="02010609060101010101" charset="-122"/>
                  <a:cs typeface="+mn-ea"/>
                  <a:sym typeface="+mn-lt"/>
                </a:rPr>
                <a:t>2.锻炼学生的独立解决问题能力；</a:t>
              </a:r>
            </a:p>
            <a:p>
              <a:pPr marL="0" marR="0" lvl="0" indent="0" algn="l" defTabSz="914400" rtl="0">
                <a:lnSpc>
                  <a:spcPct val="150000"/>
                </a:lnSpc>
                <a:spcBef>
                  <a:spcPts val="0"/>
                </a:spcBef>
                <a:spcAft>
                  <a:spcPct val="0"/>
                </a:spcAft>
                <a:buClrTx/>
                <a:buSzTx/>
                <a:buFont typeface="Arial" panose="020B0604020202020204" pitchFamily="34" charset="0"/>
                <a:buNone/>
                <a:defRPr/>
              </a:pPr>
              <a:r>
                <a:rPr lang="zh-CN" altLang="en-US" sz="1200" dirty="0">
                  <a:solidFill>
                    <a:schemeClr val="tx1">
                      <a:lumMod val="75000"/>
                      <a:lumOff val="25000"/>
                    </a:schemeClr>
                  </a:solidFill>
                  <a:latin typeface="黑体" panose="02010609060101010101" charset="-122"/>
                  <a:ea typeface="黑体" panose="02010609060101010101" charset="-122"/>
                  <a:cs typeface="+mn-ea"/>
                  <a:sym typeface="+mn-lt"/>
                </a:rPr>
                <a:t>3.培养学生逻辑思维能力；</a:t>
              </a:r>
            </a:p>
            <a:p>
              <a:pPr marL="0" marR="0" lvl="0" indent="0" algn="l" defTabSz="914400" rtl="0">
                <a:lnSpc>
                  <a:spcPct val="150000"/>
                </a:lnSpc>
                <a:spcBef>
                  <a:spcPts val="0"/>
                </a:spcBef>
                <a:spcAft>
                  <a:spcPct val="0"/>
                </a:spcAft>
                <a:buClrTx/>
                <a:buSzTx/>
                <a:buFont typeface="Arial" panose="020B0604020202020204" pitchFamily="34" charset="0"/>
                <a:buNone/>
                <a:defRPr/>
              </a:pPr>
              <a:r>
                <a:rPr lang="zh-CN" altLang="en-US" sz="1200" dirty="0">
                  <a:solidFill>
                    <a:schemeClr val="tx1">
                      <a:lumMod val="75000"/>
                      <a:lumOff val="25000"/>
                    </a:schemeClr>
                  </a:solidFill>
                  <a:latin typeface="黑体" panose="02010609060101010101" charset="-122"/>
                  <a:ea typeface="黑体" panose="02010609060101010101" charset="-122"/>
                  <a:cs typeface="+mn-ea"/>
                  <a:sym typeface="+mn-lt"/>
                </a:rPr>
                <a:t>4.培养学生的空间想象力。</a:t>
              </a:r>
            </a:p>
          </p:txBody>
        </p:sp>
        <p:sp>
          <p:nvSpPr>
            <p:cNvPr id="14" name="圆角矩形 11"/>
            <p:cNvSpPr/>
            <p:nvPr/>
          </p:nvSpPr>
          <p:spPr>
            <a:xfrm>
              <a:off x="3496" y="2413"/>
              <a:ext cx="4371" cy="498"/>
            </a:xfrm>
            <a:prstGeom prst="roundRect">
              <a:avLst>
                <a:gd name="adj" fmla="val 16667"/>
              </a:avLst>
            </a:prstGeom>
            <a:solidFill>
              <a:srgbClr val="3B64DA"/>
            </a:solidFill>
            <a:ln w="9525">
              <a:noFill/>
            </a:ln>
          </p:spPr>
          <p:txBody>
            <a:bodyPr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stStyle>
            <a:p>
              <a:pPr marL="0" marR="0" lvl="0" indent="0" algn="ctr" defTabSz="914400" rtl="0" eaLnBrk="1" fontAlgn="base" latinLnBrk="0" hangingPunct="1">
                <a:lnSpc>
                  <a:spcPct val="14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dirty="0">
                <a:ln>
                  <a:noFill/>
                </a:ln>
                <a:solidFill>
                  <a:srgbClr val="FF0000"/>
                </a:solidFill>
                <a:effectLst/>
                <a:uLnTx/>
                <a:uFillTx/>
                <a:cs typeface="+mn-ea"/>
                <a:sym typeface="+mn-lt"/>
              </a:endParaRPr>
            </a:p>
          </p:txBody>
        </p:sp>
        <p:sp>
          <p:nvSpPr>
            <p:cNvPr id="49" name="文本框 12"/>
            <p:cNvSpPr txBox="1"/>
            <p:nvPr/>
          </p:nvSpPr>
          <p:spPr>
            <a:xfrm>
              <a:off x="3537" y="2469"/>
              <a:ext cx="4405" cy="394"/>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600" b="1" spc="600" noProof="0" dirty="0">
                  <a:ln>
                    <a:noFill/>
                  </a:ln>
                  <a:solidFill>
                    <a:schemeClr val="bg1"/>
                  </a:solidFill>
                  <a:effectLst/>
                  <a:uLnTx/>
                  <a:uFillTx/>
                  <a:latin typeface="黑体" panose="02010609060101010101" charset="-122"/>
                  <a:ea typeface="黑体" panose="02010609060101010101" charset="-122"/>
                  <a:cs typeface="+mn-ea"/>
                  <a:sym typeface="+mn-lt"/>
                </a:rPr>
                <a:t>素养目标</a:t>
              </a:r>
            </a:p>
          </p:txBody>
        </p:sp>
      </p:gr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2"/>
            </p:custDataLst>
          </p:nvPr>
        </p:nvSpPr>
        <p:spPr>
          <a:xfrm>
            <a:off x="414020" y="1514475"/>
            <a:ext cx="3343275" cy="1485900"/>
          </a:xfrm>
          <a:prstGeom prst="rect">
            <a:avLst/>
          </a:prstGeom>
          <a:noFill/>
        </p:spPr>
        <p:txBody>
          <a:bodyPr wrap="square" lIns="47625" tIns="19050" rIns="47625" bIns="19050" rtlCol="0" anchor="ctr" anchorCtr="0">
            <a:normAutofit fontScale="90000" lnSpcReduction="10000"/>
          </a:bodyPr>
          <a:lstStyle/>
          <a:p>
            <a:pPr marL="0" indent="0" algn="ctr">
              <a:lnSpc>
                <a:spcPct val="120000"/>
              </a:lnSpc>
              <a:spcBef>
                <a:spcPts val="0"/>
              </a:spcBef>
              <a:spcAft>
                <a:spcPts val="0"/>
              </a:spcAft>
              <a:buSzPct val="100000"/>
              <a:buNone/>
            </a:pPr>
            <a:r>
              <a:rPr lang="zh-CN" altLang="en-US" sz="3200" b="1" spc="160" dirty="0">
                <a:solidFill>
                  <a:schemeClr val="accent1"/>
                </a:solidFill>
                <a:latin typeface="黑体" panose="02010609060101010101" charset="-122"/>
                <a:ea typeface="黑体" panose="02010609060101010101" charset="-122"/>
                <a:cs typeface="黑体" panose="02010609060101010101" charset="-122"/>
                <a:sym typeface="+mn-lt"/>
              </a:rPr>
              <a:t>任务一</a:t>
            </a:r>
          </a:p>
          <a:p>
            <a:pPr marL="0" indent="0" algn="ctr">
              <a:lnSpc>
                <a:spcPct val="120000"/>
              </a:lnSpc>
              <a:spcBef>
                <a:spcPts val="0"/>
              </a:spcBef>
              <a:spcAft>
                <a:spcPts val="0"/>
              </a:spcAft>
              <a:buSzPct val="100000"/>
              <a:buNone/>
            </a:pPr>
            <a:r>
              <a:rPr lang="zh-CN" altLang="en-US" sz="3200" b="1" spc="160" dirty="0">
                <a:solidFill>
                  <a:schemeClr val="accent1"/>
                </a:solidFill>
                <a:latin typeface="黑体" panose="02010609060101010101" charset="-122"/>
                <a:ea typeface="黑体" panose="02010609060101010101" charset="-122"/>
                <a:cs typeface="黑体" panose="02010609060101010101" charset="-122"/>
                <a:sym typeface="+mn-lt"/>
              </a:rPr>
              <a:t>帮助中心板块结构搭建</a:t>
            </a:r>
          </a:p>
        </p:txBody>
      </p:sp>
      <p:pic>
        <p:nvPicPr>
          <p:cNvPr id="4" name="图片 3" descr="C:\Users\Bonnie\Desktop\src=http _images.edutt.com_plan_202010_12_160248652999726.png&amp;refer=http _images.edutt.com&amp;app=2002&amp;size=f9999,10000&amp;q=a80&amp;n=0&amp;g=0n&amp;fmt=jpeg.jpgsrc=http _images.edutt.com_plan_202010_12_160248652999726.png&amp;refer=http _images.edutt.com&amp;app=2002&amp;size=f9999,10000&amp;q=a80&amp;n=0&amp;g=0n&amp;fmt=jpeg"/>
          <p:cNvPicPr>
            <a:picLocks noChangeAspect="1"/>
          </p:cNvPicPr>
          <p:nvPr>
            <p:custDataLst>
              <p:tags r:id="rId3"/>
            </p:custDataLst>
          </p:nvPr>
        </p:nvPicPr>
        <p:blipFill rotWithShape="1">
          <a:blip r:embed="rId8"/>
          <a:srcRect/>
          <a:stretch>
            <a:fillRect/>
          </a:stretch>
        </p:blipFill>
        <p:spPr>
          <a:xfrm>
            <a:off x="3757295" y="885825"/>
            <a:ext cx="5129530" cy="3204845"/>
          </a:xfrm>
          <a:custGeom>
            <a:avLst/>
            <a:gdLst/>
            <a:ahLst/>
            <a:cxnLst>
              <a:cxn ang="3">
                <a:pos x="hc" y="t"/>
              </a:cxn>
              <a:cxn ang="cd2">
                <a:pos x="l" y="vc"/>
              </a:cxn>
              <a:cxn ang="cd4">
                <a:pos x="hc" y="b"/>
              </a:cxn>
              <a:cxn ang="0">
                <a:pos x="r" y="vc"/>
              </a:cxn>
            </a:cxnLst>
            <a:rect l="l" t="t" r="r" b="b"/>
            <a:pathLst>
              <a:path w="12000" h="6960">
                <a:moveTo>
                  <a:pt x="0" y="0"/>
                </a:moveTo>
                <a:lnTo>
                  <a:pt x="12000" y="0"/>
                </a:lnTo>
                <a:lnTo>
                  <a:pt x="12000" y="6960"/>
                </a:lnTo>
                <a:lnTo>
                  <a:pt x="0" y="6960"/>
                </a:lnTo>
                <a:lnTo>
                  <a:pt x="0" y="0"/>
                </a:lnTo>
                <a:close/>
              </a:path>
            </a:pathLst>
          </a:custGeom>
          <a:ln w="12700">
            <a:solidFill>
              <a:srgbClr val="000000">
                <a:alpha val="2000"/>
              </a:srgbClr>
            </a:solidFill>
          </a:ln>
          <a:effectLst>
            <a:outerShdw blurRad="444500" dist="127000" dir="2700000" algn="tl" rotWithShape="0">
              <a:srgbClr val="000000">
                <a:alpha val="15000"/>
              </a:srgbClr>
            </a:outerShdw>
          </a:effectLst>
        </p:spPr>
      </p:pic>
      <p:sp>
        <p:nvSpPr>
          <p:cNvPr id="5" name="矩形 4"/>
          <p:cNvSpPr/>
          <p:nvPr>
            <p:custDataLst>
              <p:tags r:id="rId4"/>
            </p:custDataLst>
          </p:nvPr>
        </p:nvSpPr>
        <p:spPr>
          <a:xfrm>
            <a:off x="1265118" y="4"/>
            <a:ext cx="1423045" cy="1143009"/>
          </a:xfrm>
          <a:prstGeom prst="rect">
            <a:avLst/>
          </a:prstGeom>
          <a:solidFill>
            <a:srgbClr val="7FA6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黑体" panose="02010609060101010101" charset="-122"/>
              <a:ea typeface="黑体" panose="02010609060101010101" charset="-122"/>
              <a:cs typeface="黑体" panose="02010609060101010101" charset="-122"/>
            </a:endParaRPr>
          </a:p>
        </p:txBody>
      </p:sp>
      <p:sp>
        <p:nvSpPr>
          <p:cNvPr id="2" name="矩形 1"/>
          <p:cNvSpPr/>
          <p:nvPr>
            <p:custDataLst>
              <p:tags r:id="rId5"/>
            </p:custDataLst>
          </p:nvPr>
        </p:nvSpPr>
        <p:spPr>
          <a:xfrm>
            <a:off x="1265118" y="1257314"/>
            <a:ext cx="1423045" cy="57151"/>
          </a:xfrm>
          <a:prstGeom prst="rect">
            <a:avLst/>
          </a:prstGeom>
          <a:solidFill>
            <a:srgbClr val="7FA6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黑体" panose="02010609060101010101" charset="-122"/>
              <a:ea typeface="黑体" panose="02010609060101010101" charset="-122"/>
              <a:cs typeface="黑体" panose="02010609060101010101" charset="-122"/>
            </a:endParaRPr>
          </a:p>
        </p:txBody>
      </p:sp>
      <p:sp>
        <p:nvSpPr>
          <p:cNvPr id="7" name="矩形 6"/>
          <p:cNvSpPr/>
          <p:nvPr>
            <p:custDataLst>
              <p:tags r:id="rId6"/>
            </p:custDataLst>
          </p:nvPr>
        </p:nvSpPr>
        <p:spPr>
          <a:xfrm>
            <a:off x="1265118" y="3200388"/>
            <a:ext cx="1423045" cy="1943112"/>
          </a:xfrm>
          <a:prstGeom prst="rect">
            <a:avLst/>
          </a:prstGeom>
          <a:solidFill>
            <a:srgbClr val="7FA6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黑体" panose="02010609060101010101" charset="-122"/>
              <a:ea typeface="黑体" panose="02010609060101010101" charset="-122"/>
              <a:cs typeface="黑体" panose="02010609060101010101"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矩形 7"/>
          <p:cNvSpPr/>
          <p:nvPr>
            <p:custDataLst>
              <p:tags r:id="rId1"/>
            </p:custDataLst>
          </p:nvPr>
        </p:nvSpPr>
        <p:spPr>
          <a:xfrm>
            <a:off x="944049" y="238675"/>
            <a:ext cx="14071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a:ln>
                  <a:noFill/>
                </a:ln>
                <a:solidFill>
                  <a:schemeClr val="accent1"/>
                </a:solidFill>
                <a:effectLst/>
                <a:uLnTx/>
                <a:uFillTx/>
                <a:latin typeface="黑体" panose="02010609060101010101" charset="-122"/>
                <a:ea typeface="黑体" panose="02010609060101010101" charset="-122"/>
                <a:cs typeface="黑体" panose="02010609060101010101" charset="-122"/>
              </a:rPr>
              <a:t>预备知识</a:t>
            </a:r>
          </a:p>
        </p:txBody>
      </p:sp>
      <p:sp>
        <p:nvSpPr>
          <p:cNvPr id="23" name="矩形 22"/>
          <p:cNvSpPr/>
          <p:nvPr/>
        </p:nvSpPr>
        <p:spPr>
          <a:xfrm rot="2700000">
            <a:off x="204067" y="205789"/>
            <a:ext cx="526786" cy="526786"/>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4" name="矩形 23"/>
          <p:cNvSpPr/>
          <p:nvPr/>
        </p:nvSpPr>
        <p:spPr>
          <a:xfrm rot="2700000">
            <a:off x="638680" y="677642"/>
            <a:ext cx="253434" cy="253434"/>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5" name="矩形 24"/>
          <p:cNvSpPr/>
          <p:nvPr/>
        </p:nvSpPr>
        <p:spPr>
          <a:xfrm rot="2700000">
            <a:off x="749050" y="98188"/>
            <a:ext cx="174920" cy="174920"/>
          </a:xfrm>
          <a:prstGeom prst="rect">
            <a:avLst/>
          </a:prstGeom>
          <a:solidFill>
            <a:schemeClr val="bg1"/>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27" name="矩形 26"/>
          <p:cNvSpPr/>
          <p:nvPr/>
        </p:nvSpPr>
        <p:spPr>
          <a:xfrm rot="2700000">
            <a:off x="121926" y="688984"/>
            <a:ext cx="136047" cy="136047"/>
          </a:xfrm>
          <a:prstGeom prst="rect">
            <a:avLst/>
          </a:prstGeom>
          <a:solidFill>
            <a:srgbClr val="3B64DA"/>
          </a:solidFill>
          <a:ln w="19050">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9" name="矩形 8"/>
          <p:cNvSpPr/>
          <p:nvPr/>
        </p:nvSpPr>
        <p:spPr>
          <a:xfrm>
            <a:off x="316230" y="1337945"/>
            <a:ext cx="2945765" cy="499745"/>
          </a:xfrm>
          <a:prstGeom prst="rect">
            <a:avLst/>
          </a:prstGeom>
          <a:noFill/>
          <a:ln w="19050">
            <a:solidFill>
              <a:srgbClr val="3B64DA"/>
            </a:solid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黑体" panose="02010609060101010101" charset="-122"/>
            </a:endParaRPr>
          </a:p>
        </p:txBody>
      </p:sp>
      <p:sp>
        <p:nvSpPr>
          <p:cNvPr id="10" name="矩形 9"/>
          <p:cNvSpPr/>
          <p:nvPr/>
        </p:nvSpPr>
        <p:spPr>
          <a:xfrm>
            <a:off x="0" y="1214755"/>
            <a:ext cx="3178810" cy="527050"/>
          </a:xfrm>
          <a:prstGeom prst="rect">
            <a:avLst/>
          </a:prstGeom>
          <a:solidFill>
            <a:srgbClr val="3B64DA"/>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a:latin typeface="黑体" panose="02010609060101010101" charset="-122"/>
                <a:ea typeface="黑体" panose="02010609060101010101" charset="-122"/>
                <a:cs typeface="黑体" panose="02010609060101010101" charset="-122"/>
              </a:rPr>
              <a:t>一、HTML标记的语义化使用</a:t>
            </a:r>
          </a:p>
        </p:txBody>
      </p:sp>
      <p:sp>
        <p:nvSpPr>
          <p:cNvPr id="13" name="MH_Other_2"/>
          <p:cNvSpPr/>
          <p:nvPr>
            <p:custDataLst>
              <p:tags r:id="rId2"/>
            </p:custDataLst>
          </p:nvPr>
        </p:nvSpPr>
        <p:spPr bwMode="auto">
          <a:xfrm>
            <a:off x="6929755" y="3356610"/>
            <a:ext cx="1518285" cy="1600200"/>
          </a:xfrm>
          <a:custGeom>
            <a:avLst/>
            <a:gdLst>
              <a:gd name="T0" fmla="*/ 311438 w 1909763"/>
              <a:gd name="T1" fmla="*/ 1234671 h 1912938"/>
              <a:gd name="T2" fmla="*/ 423998 w 1909763"/>
              <a:gd name="T3" fmla="*/ 1256142 h 1912938"/>
              <a:gd name="T4" fmla="*/ 469528 w 1909763"/>
              <a:gd name="T5" fmla="*/ 1335710 h 1912938"/>
              <a:gd name="T6" fmla="*/ 530235 w 1909763"/>
              <a:gd name="T7" fmla="*/ 1396649 h 1912938"/>
              <a:gd name="T8" fmla="*/ 631728 w 1909763"/>
              <a:gd name="T9" fmla="*/ 1456326 h 1912938"/>
              <a:gd name="T10" fmla="*/ 647854 w 1909763"/>
              <a:gd name="T11" fmla="*/ 1533683 h 1912938"/>
              <a:gd name="T12" fmla="*/ 0 w 1909763"/>
              <a:gd name="T13" fmla="*/ 1905000 h 1912938"/>
              <a:gd name="T14" fmla="*/ 990076 w 1909763"/>
              <a:gd name="T15" fmla="*/ 547002 h 1912938"/>
              <a:gd name="T16" fmla="*/ 1084268 w 1909763"/>
              <a:gd name="T17" fmla="*/ 595709 h 1912938"/>
              <a:gd name="T18" fmla="*/ 1176565 w 1909763"/>
              <a:gd name="T19" fmla="*/ 667504 h 1912938"/>
              <a:gd name="T20" fmla="*/ 1294781 w 1909763"/>
              <a:gd name="T21" fmla="*/ 800657 h 1912938"/>
              <a:gd name="T22" fmla="*/ 1351992 w 1909763"/>
              <a:gd name="T23" fmla="*/ 906610 h 1912938"/>
              <a:gd name="T24" fmla="*/ 1367480 w 1909763"/>
              <a:gd name="T25" fmla="*/ 971447 h 1912938"/>
              <a:gd name="T26" fmla="*/ 741633 w 1909763"/>
              <a:gd name="T27" fmla="*/ 1521772 h 1912938"/>
              <a:gd name="T28" fmla="*/ 719507 w 1909763"/>
              <a:gd name="T29" fmla="*/ 1441437 h 1912938"/>
              <a:gd name="T30" fmla="*/ 689163 w 1909763"/>
              <a:gd name="T31" fmla="*/ 1362684 h 1912938"/>
              <a:gd name="T32" fmla="*/ 605717 w 1909763"/>
              <a:gd name="T33" fmla="*/ 1309233 h 1912938"/>
              <a:gd name="T34" fmla="*/ 554511 w 1909763"/>
              <a:gd name="T35" fmla="*/ 1257047 h 1912938"/>
              <a:gd name="T36" fmla="*/ 495403 w 1909763"/>
              <a:gd name="T37" fmla="*/ 1173233 h 1912938"/>
              <a:gd name="T38" fmla="*/ 414485 w 1909763"/>
              <a:gd name="T39" fmla="*/ 1167223 h 1912938"/>
              <a:gd name="T40" fmla="*/ 334200 w 1909763"/>
              <a:gd name="T41" fmla="*/ 1137810 h 1912938"/>
              <a:gd name="T42" fmla="*/ 1102115 w 1909763"/>
              <a:gd name="T43" fmla="*/ 389221 h 1912938"/>
              <a:gd name="T44" fmla="*/ 1182317 w 1909763"/>
              <a:gd name="T45" fmla="*/ 412935 h 1912938"/>
              <a:gd name="T46" fmla="*/ 1278052 w 1909763"/>
              <a:gd name="T47" fmla="*/ 467951 h 1912938"/>
              <a:gd name="T48" fmla="*/ 1390271 w 1909763"/>
              <a:gd name="T49" fmla="*/ 569762 h 1912938"/>
              <a:gd name="T50" fmla="*/ 1465401 w 1909763"/>
              <a:gd name="T51" fmla="*/ 674102 h 1912938"/>
              <a:gd name="T52" fmla="*/ 1496150 w 1909763"/>
              <a:gd name="T53" fmla="*/ 753148 h 1912938"/>
              <a:gd name="T54" fmla="*/ 1438773 w 1909763"/>
              <a:gd name="T55" fmla="*/ 874245 h 1912938"/>
              <a:gd name="T56" fmla="*/ 1394075 w 1909763"/>
              <a:gd name="T57" fmla="*/ 754728 h 1912938"/>
              <a:gd name="T58" fmla="*/ 1286611 w 1909763"/>
              <a:gd name="T59" fmla="*/ 617822 h 1912938"/>
              <a:gd name="T60" fmla="*/ 1182317 w 1909763"/>
              <a:gd name="T61" fmla="*/ 530239 h 1912938"/>
              <a:gd name="T62" fmla="*/ 1095458 w 1909763"/>
              <a:gd name="T63" fmla="*/ 479966 h 1912938"/>
              <a:gd name="T64" fmla="*/ 1079925 w 1909763"/>
              <a:gd name="T65" fmla="*/ 387324 h 1912938"/>
              <a:gd name="T66" fmla="*/ 1274840 w 1909763"/>
              <a:gd name="T67" fmla="*/ 248813 h 1912938"/>
              <a:gd name="T68" fmla="*/ 1361157 w 1909763"/>
              <a:gd name="T69" fmla="*/ 287000 h 1912938"/>
              <a:gd name="T70" fmla="*/ 1471820 w 1909763"/>
              <a:gd name="T71" fmla="*/ 367792 h 1912938"/>
              <a:gd name="T72" fmla="*/ 1577108 w 1909763"/>
              <a:gd name="T73" fmla="*/ 484246 h 1912938"/>
              <a:gd name="T74" fmla="*/ 1629910 w 1909763"/>
              <a:gd name="T75" fmla="*/ 580818 h 1912938"/>
              <a:gd name="T76" fmla="*/ 1646668 w 1909763"/>
              <a:gd name="T77" fmla="*/ 647723 h 1912938"/>
              <a:gd name="T78" fmla="*/ 1571733 w 1909763"/>
              <a:gd name="T79" fmla="*/ 701374 h 1912938"/>
              <a:gd name="T80" fmla="*/ 1500908 w 1909763"/>
              <a:gd name="T81" fmla="*/ 566932 h 1912938"/>
              <a:gd name="T82" fmla="*/ 1381077 w 1909763"/>
              <a:gd name="T83" fmla="*/ 437539 h 1912938"/>
              <a:gd name="T84" fmla="*/ 1277685 w 1909763"/>
              <a:gd name="T85" fmla="*/ 362111 h 1912938"/>
              <a:gd name="T86" fmla="*/ 1174610 w 1909763"/>
              <a:gd name="T87" fmla="*/ 313195 h 1912938"/>
              <a:gd name="T88" fmla="*/ 1571880 w 1909763"/>
              <a:gd name="T89" fmla="*/ 0 h 1912938"/>
              <a:gd name="T90" fmla="*/ 1674374 w 1909763"/>
              <a:gd name="T91" fmla="*/ 27868 h 1912938"/>
              <a:gd name="T92" fmla="*/ 1797116 w 1909763"/>
              <a:gd name="T93" fmla="*/ 110838 h 1912938"/>
              <a:gd name="T94" fmla="*/ 1880946 w 1909763"/>
              <a:gd name="T95" fmla="*/ 216927 h 1912938"/>
              <a:gd name="T96" fmla="*/ 1901825 w 1909763"/>
              <a:gd name="T97" fmla="*/ 315415 h 1912938"/>
              <a:gd name="T98" fmla="*/ 1879681 w 1909763"/>
              <a:gd name="T99" fmla="*/ 399018 h 1912938"/>
              <a:gd name="T100" fmla="*/ 1834128 w 1909763"/>
              <a:gd name="T101" fmla="*/ 461405 h 1912938"/>
              <a:gd name="T102" fmla="*/ 1716764 w 1909763"/>
              <a:gd name="T103" fmla="*/ 551026 h 1912938"/>
              <a:gd name="T104" fmla="*/ 1686079 w 1909763"/>
              <a:gd name="T105" fmla="*/ 466156 h 1912938"/>
              <a:gd name="T106" fmla="*/ 1635148 w 1909763"/>
              <a:gd name="T107" fmla="*/ 386034 h 1912938"/>
              <a:gd name="T108" fmla="*/ 1552899 w 1909763"/>
              <a:gd name="T109" fmla="*/ 297997 h 1912938"/>
              <a:gd name="T110" fmla="*/ 1465272 w 1909763"/>
              <a:gd name="T111" fmla="*/ 231811 h 1912938"/>
              <a:gd name="T112" fmla="*/ 1387135 w 1909763"/>
              <a:gd name="T113" fmla="*/ 193176 h 1912938"/>
              <a:gd name="T114" fmla="*/ 1324816 w 1909763"/>
              <a:gd name="T115" fmla="*/ 138389 h 1912938"/>
              <a:gd name="T116" fmla="*/ 1449455 w 1909763"/>
              <a:gd name="T117" fmla="*/ 33885 h 1912938"/>
              <a:gd name="T118" fmla="*/ 1518102 w 1909763"/>
              <a:gd name="T119" fmla="*/ 4750 h 191293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1909763" h="1912938">
                <a:moveTo>
                  <a:pt x="275590" y="1223963"/>
                </a:moveTo>
                <a:lnTo>
                  <a:pt x="276860" y="1225231"/>
                </a:lnTo>
                <a:lnTo>
                  <a:pt x="281623" y="1228085"/>
                </a:lnTo>
                <a:lnTo>
                  <a:pt x="285433" y="1229987"/>
                </a:lnTo>
                <a:lnTo>
                  <a:pt x="290513" y="1232207"/>
                </a:lnTo>
                <a:lnTo>
                  <a:pt x="296545" y="1235060"/>
                </a:lnTo>
                <a:lnTo>
                  <a:pt x="304165" y="1237280"/>
                </a:lnTo>
                <a:lnTo>
                  <a:pt x="312738" y="1239816"/>
                </a:lnTo>
                <a:lnTo>
                  <a:pt x="323215" y="1242036"/>
                </a:lnTo>
                <a:lnTo>
                  <a:pt x="335280" y="1244255"/>
                </a:lnTo>
                <a:lnTo>
                  <a:pt x="348933" y="1246157"/>
                </a:lnTo>
                <a:lnTo>
                  <a:pt x="364173" y="1248060"/>
                </a:lnTo>
                <a:lnTo>
                  <a:pt x="381318" y="1249328"/>
                </a:lnTo>
                <a:lnTo>
                  <a:pt x="400368" y="1249962"/>
                </a:lnTo>
                <a:lnTo>
                  <a:pt x="421958" y="1250279"/>
                </a:lnTo>
                <a:lnTo>
                  <a:pt x="425768" y="1261376"/>
                </a:lnTo>
                <a:lnTo>
                  <a:pt x="430213" y="1272474"/>
                </a:lnTo>
                <a:lnTo>
                  <a:pt x="434658" y="1282937"/>
                </a:lnTo>
                <a:lnTo>
                  <a:pt x="440055" y="1293083"/>
                </a:lnTo>
                <a:lnTo>
                  <a:pt x="445453" y="1303229"/>
                </a:lnTo>
                <a:lnTo>
                  <a:pt x="451485" y="1313375"/>
                </a:lnTo>
                <a:lnTo>
                  <a:pt x="457835" y="1322886"/>
                </a:lnTo>
                <a:lnTo>
                  <a:pt x="464185" y="1332081"/>
                </a:lnTo>
                <a:lnTo>
                  <a:pt x="471488" y="1341276"/>
                </a:lnTo>
                <a:lnTo>
                  <a:pt x="478473" y="1349837"/>
                </a:lnTo>
                <a:lnTo>
                  <a:pt x="485775" y="1358080"/>
                </a:lnTo>
                <a:lnTo>
                  <a:pt x="493395" y="1366324"/>
                </a:lnTo>
                <a:lnTo>
                  <a:pt x="500698" y="1374250"/>
                </a:lnTo>
                <a:lnTo>
                  <a:pt x="508635" y="1381860"/>
                </a:lnTo>
                <a:lnTo>
                  <a:pt x="516573" y="1388835"/>
                </a:lnTo>
                <a:lnTo>
                  <a:pt x="524510" y="1395493"/>
                </a:lnTo>
                <a:lnTo>
                  <a:pt x="532448" y="1402469"/>
                </a:lnTo>
                <a:lnTo>
                  <a:pt x="540385" y="1408810"/>
                </a:lnTo>
                <a:lnTo>
                  <a:pt x="555943" y="1420541"/>
                </a:lnTo>
                <a:lnTo>
                  <a:pt x="571500" y="1430687"/>
                </a:lnTo>
                <a:lnTo>
                  <a:pt x="586105" y="1439565"/>
                </a:lnTo>
                <a:lnTo>
                  <a:pt x="600075" y="1447492"/>
                </a:lnTo>
                <a:lnTo>
                  <a:pt x="612775" y="1453833"/>
                </a:lnTo>
                <a:lnTo>
                  <a:pt x="624523" y="1458589"/>
                </a:lnTo>
                <a:lnTo>
                  <a:pt x="634365" y="1462394"/>
                </a:lnTo>
                <a:lnTo>
                  <a:pt x="634365" y="1467784"/>
                </a:lnTo>
                <a:lnTo>
                  <a:pt x="634683" y="1473808"/>
                </a:lnTo>
                <a:lnTo>
                  <a:pt x="635318" y="1479832"/>
                </a:lnTo>
                <a:lnTo>
                  <a:pt x="636270" y="1486173"/>
                </a:lnTo>
                <a:lnTo>
                  <a:pt x="638810" y="1499173"/>
                </a:lnTo>
                <a:lnTo>
                  <a:pt x="641668" y="1512489"/>
                </a:lnTo>
                <a:lnTo>
                  <a:pt x="645795" y="1526440"/>
                </a:lnTo>
                <a:lnTo>
                  <a:pt x="650558" y="1540074"/>
                </a:lnTo>
                <a:lnTo>
                  <a:pt x="655321" y="1553707"/>
                </a:lnTo>
                <a:lnTo>
                  <a:pt x="660083" y="1566707"/>
                </a:lnTo>
                <a:lnTo>
                  <a:pt x="665481" y="1579389"/>
                </a:lnTo>
                <a:lnTo>
                  <a:pt x="670243" y="1590803"/>
                </a:lnTo>
                <a:lnTo>
                  <a:pt x="679133" y="1610144"/>
                </a:lnTo>
                <a:lnTo>
                  <a:pt x="685165" y="1623144"/>
                </a:lnTo>
                <a:lnTo>
                  <a:pt x="687388" y="1627900"/>
                </a:lnTo>
                <a:lnTo>
                  <a:pt x="0" y="1912938"/>
                </a:lnTo>
                <a:lnTo>
                  <a:pt x="275590" y="1223963"/>
                </a:lnTo>
                <a:close/>
                <a:moveTo>
                  <a:pt x="923427" y="530225"/>
                </a:moveTo>
                <a:lnTo>
                  <a:pt x="931362" y="531813"/>
                </a:lnTo>
                <a:lnTo>
                  <a:pt x="941201" y="533401"/>
                </a:lnTo>
                <a:lnTo>
                  <a:pt x="951993" y="536259"/>
                </a:lnTo>
                <a:lnTo>
                  <a:pt x="965007" y="539435"/>
                </a:lnTo>
                <a:lnTo>
                  <a:pt x="978972" y="544199"/>
                </a:lnTo>
                <a:lnTo>
                  <a:pt x="994208" y="549281"/>
                </a:lnTo>
                <a:lnTo>
                  <a:pt x="1010713" y="555950"/>
                </a:lnTo>
                <a:lnTo>
                  <a:pt x="1028805" y="564526"/>
                </a:lnTo>
                <a:lnTo>
                  <a:pt x="1038327" y="568972"/>
                </a:lnTo>
                <a:lnTo>
                  <a:pt x="1047849" y="574053"/>
                </a:lnTo>
                <a:lnTo>
                  <a:pt x="1057689" y="579453"/>
                </a:lnTo>
                <a:lnTo>
                  <a:pt x="1067845" y="585487"/>
                </a:lnTo>
                <a:lnTo>
                  <a:pt x="1078320" y="591521"/>
                </a:lnTo>
                <a:lnTo>
                  <a:pt x="1088794" y="598191"/>
                </a:lnTo>
                <a:lnTo>
                  <a:pt x="1099903" y="605495"/>
                </a:lnTo>
                <a:lnTo>
                  <a:pt x="1111012" y="613118"/>
                </a:lnTo>
                <a:lnTo>
                  <a:pt x="1122439" y="621058"/>
                </a:lnTo>
                <a:lnTo>
                  <a:pt x="1133548" y="630268"/>
                </a:lnTo>
                <a:lnTo>
                  <a:pt x="1145609" y="639161"/>
                </a:lnTo>
                <a:lnTo>
                  <a:pt x="1157353" y="649006"/>
                </a:lnTo>
                <a:lnTo>
                  <a:pt x="1169415" y="659487"/>
                </a:lnTo>
                <a:lnTo>
                  <a:pt x="1181476" y="670285"/>
                </a:lnTo>
                <a:lnTo>
                  <a:pt x="1193855" y="681719"/>
                </a:lnTo>
                <a:lnTo>
                  <a:pt x="1206234" y="693787"/>
                </a:lnTo>
                <a:lnTo>
                  <a:pt x="1224326" y="712208"/>
                </a:lnTo>
                <a:lnTo>
                  <a:pt x="1241148" y="730311"/>
                </a:lnTo>
                <a:lnTo>
                  <a:pt x="1257336" y="748731"/>
                </a:lnTo>
                <a:lnTo>
                  <a:pt x="1272888" y="767152"/>
                </a:lnTo>
                <a:lnTo>
                  <a:pt x="1287172" y="785573"/>
                </a:lnTo>
                <a:lnTo>
                  <a:pt x="1300185" y="803993"/>
                </a:lnTo>
                <a:lnTo>
                  <a:pt x="1312246" y="822096"/>
                </a:lnTo>
                <a:lnTo>
                  <a:pt x="1323356" y="840199"/>
                </a:lnTo>
                <a:lnTo>
                  <a:pt x="1333513" y="857984"/>
                </a:lnTo>
                <a:lnTo>
                  <a:pt x="1343035" y="875770"/>
                </a:lnTo>
                <a:lnTo>
                  <a:pt x="1346843" y="884345"/>
                </a:lnTo>
                <a:lnTo>
                  <a:pt x="1350970" y="892920"/>
                </a:lnTo>
                <a:lnTo>
                  <a:pt x="1354461" y="901813"/>
                </a:lnTo>
                <a:lnTo>
                  <a:pt x="1357635" y="910388"/>
                </a:lnTo>
                <a:lnTo>
                  <a:pt x="1360809" y="918963"/>
                </a:lnTo>
                <a:lnTo>
                  <a:pt x="1363349" y="927220"/>
                </a:lnTo>
                <a:lnTo>
                  <a:pt x="1365570" y="935478"/>
                </a:lnTo>
                <a:lnTo>
                  <a:pt x="1367792" y="943735"/>
                </a:lnTo>
                <a:lnTo>
                  <a:pt x="1369697" y="951675"/>
                </a:lnTo>
                <a:lnTo>
                  <a:pt x="1370966" y="959933"/>
                </a:lnTo>
                <a:lnTo>
                  <a:pt x="1372236" y="967873"/>
                </a:lnTo>
                <a:lnTo>
                  <a:pt x="1373188" y="975495"/>
                </a:lnTo>
                <a:lnTo>
                  <a:pt x="774247" y="1579563"/>
                </a:lnTo>
                <a:lnTo>
                  <a:pt x="771708" y="1576387"/>
                </a:lnTo>
                <a:lnTo>
                  <a:pt x="768851" y="1572258"/>
                </a:lnTo>
                <a:lnTo>
                  <a:pt x="765042" y="1566542"/>
                </a:lnTo>
                <a:lnTo>
                  <a:pt x="760281" y="1559237"/>
                </a:lnTo>
                <a:lnTo>
                  <a:pt x="755520" y="1550344"/>
                </a:lnTo>
                <a:lnTo>
                  <a:pt x="749807" y="1540181"/>
                </a:lnTo>
                <a:lnTo>
                  <a:pt x="744728" y="1528113"/>
                </a:lnTo>
                <a:lnTo>
                  <a:pt x="739333" y="1515091"/>
                </a:lnTo>
                <a:lnTo>
                  <a:pt x="734254" y="1500164"/>
                </a:lnTo>
                <a:lnTo>
                  <a:pt x="731715" y="1492224"/>
                </a:lnTo>
                <a:lnTo>
                  <a:pt x="729493" y="1483967"/>
                </a:lnTo>
                <a:lnTo>
                  <a:pt x="727271" y="1475392"/>
                </a:lnTo>
                <a:lnTo>
                  <a:pt x="725367" y="1466181"/>
                </a:lnTo>
                <a:lnTo>
                  <a:pt x="724097" y="1457289"/>
                </a:lnTo>
                <a:lnTo>
                  <a:pt x="722510" y="1447443"/>
                </a:lnTo>
                <a:lnTo>
                  <a:pt x="721241" y="1437280"/>
                </a:lnTo>
                <a:lnTo>
                  <a:pt x="720288" y="1427117"/>
                </a:lnTo>
                <a:lnTo>
                  <a:pt x="719336" y="1416319"/>
                </a:lnTo>
                <a:lnTo>
                  <a:pt x="719336" y="1405203"/>
                </a:lnTo>
                <a:lnTo>
                  <a:pt x="719336" y="1394087"/>
                </a:lnTo>
                <a:lnTo>
                  <a:pt x="719971" y="1382018"/>
                </a:lnTo>
                <a:lnTo>
                  <a:pt x="705688" y="1375349"/>
                </a:lnTo>
                <a:lnTo>
                  <a:pt x="692039" y="1368362"/>
                </a:lnTo>
                <a:lnTo>
                  <a:pt x="679343" y="1361692"/>
                </a:lnTo>
                <a:lnTo>
                  <a:pt x="667282" y="1355023"/>
                </a:lnTo>
                <a:lnTo>
                  <a:pt x="655855" y="1348035"/>
                </a:lnTo>
                <a:lnTo>
                  <a:pt x="645381" y="1341366"/>
                </a:lnTo>
                <a:lnTo>
                  <a:pt x="635224" y="1334696"/>
                </a:lnTo>
                <a:lnTo>
                  <a:pt x="625385" y="1327709"/>
                </a:lnTo>
                <a:lnTo>
                  <a:pt x="616497" y="1321357"/>
                </a:lnTo>
                <a:lnTo>
                  <a:pt x="608245" y="1314688"/>
                </a:lnTo>
                <a:lnTo>
                  <a:pt x="599992" y="1308018"/>
                </a:lnTo>
                <a:lnTo>
                  <a:pt x="592692" y="1301349"/>
                </a:lnTo>
                <a:lnTo>
                  <a:pt x="585709" y="1294679"/>
                </a:lnTo>
                <a:lnTo>
                  <a:pt x="579361" y="1288327"/>
                </a:lnTo>
                <a:lnTo>
                  <a:pt x="573013" y="1281975"/>
                </a:lnTo>
                <a:lnTo>
                  <a:pt x="567300" y="1275306"/>
                </a:lnTo>
                <a:lnTo>
                  <a:pt x="561904" y="1268636"/>
                </a:lnTo>
                <a:lnTo>
                  <a:pt x="556825" y="1262285"/>
                </a:lnTo>
                <a:lnTo>
                  <a:pt x="552064" y="1255933"/>
                </a:lnTo>
                <a:lnTo>
                  <a:pt x="547621" y="1249898"/>
                </a:lnTo>
                <a:lnTo>
                  <a:pt x="539686" y="1237194"/>
                </a:lnTo>
                <a:lnTo>
                  <a:pt x="532703" y="1224808"/>
                </a:lnTo>
                <a:lnTo>
                  <a:pt x="526355" y="1212739"/>
                </a:lnTo>
                <a:lnTo>
                  <a:pt x="520641" y="1200988"/>
                </a:lnTo>
                <a:lnTo>
                  <a:pt x="509850" y="1177804"/>
                </a:lnTo>
                <a:lnTo>
                  <a:pt x="497471" y="1178122"/>
                </a:lnTo>
                <a:lnTo>
                  <a:pt x="485727" y="1178122"/>
                </a:lnTo>
                <a:lnTo>
                  <a:pt x="474300" y="1178122"/>
                </a:lnTo>
                <a:lnTo>
                  <a:pt x="463509" y="1177804"/>
                </a:lnTo>
                <a:lnTo>
                  <a:pt x="453352" y="1177169"/>
                </a:lnTo>
                <a:lnTo>
                  <a:pt x="443512" y="1175898"/>
                </a:lnTo>
                <a:lnTo>
                  <a:pt x="433673" y="1174628"/>
                </a:lnTo>
                <a:lnTo>
                  <a:pt x="424785" y="1173675"/>
                </a:lnTo>
                <a:lnTo>
                  <a:pt x="416215" y="1172087"/>
                </a:lnTo>
                <a:lnTo>
                  <a:pt x="408280" y="1170182"/>
                </a:lnTo>
                <a:lnTo>
                  <a:pt x="393045" y="1167006"/>
                </a:lnTo>
                <a:lnTo>
                  <a:pt x="379714" y="1162877"/>
                </a:lnTo>
                <a:lnTo>
                  <a:pt x="367653" y="1158431"/>
                </a:lnTo>
                <a:lnTo>
                  <a:pt x="357496" y="1153984"/>
                </a:lnTo>
                <a:lnTo>
                  <a:pt x="348926" y="1149855"/>
                </a:lnTo>
                <a:lnTo>
                  <a:pt x="341308" y="1146044"/>
                </a:lnTo>
                <a:lnTo>
                  <a:pt x="335595" y="1142551"/>
                </a:lnTo>
                <a:lnTo>
                  <a:pt x="331151" y="1139375"/>
                </a:lnTo>
                <a:lnTo>
                  <a:pt x="327660" y="1137152"/>
                </a:lnTo>
                <a:lnTo>
                  <a:pt x="325438" y="1134928"/>
                </a:lnTo>
                <a:lnTo>
                  <a:pt x="923427" y="530225"/>
                </a:lnTo>
                <a:close/>
                <a:moveTo>
                  <a:pt x="1084432" y="388938"/>
                </a:moveTo>
                <a:lnTo>
                  <a:pt x="1089844" y="389573"/>
                </a:lnTo>
                <a:lnTo>
                  <a:pt x="1097165" y="389891"/>
                </a:lnTo>
                <a:lnTo>
                  <a:pt x="1106715" y="390843"/>
                </a:lnTo>
                <a:lnTo>
                  <a:pt x="1118175" y="392748"/>
                </a:lnTo>
                <a:lnTo>
                  <a:pt x="1132499" y="396241"/>
                </a:lnTo>
                <a:lnTo>
                  <a:pt x="1140458" y="398146"/>
                </a:lnTo>
                <a:lnTo>
                  <a:pt x="1148734" y="400686"/>
                </a:lnTo>
                <a:lnTo>
                  <a:pt x="1157329" y="403226"/>
                </a:lnTo>
                <a:lnTo>
                  <a:pt x="1166879" y="406718"/>
                </a:lnTo>
                <a:lnTo>
                  <a:pt x="1176747" y="410528"/>
                </a:lnTo>
                <a:lnTo>
                  <a:pt x="1187252" y="414656"/>
                </a:lnTo>
                <a:lnTo>
                  <a:pt x="1197756" y="419418"/>
                </a:lnTo>
                <a:lnTo>
                  <a:pt x="1208579" y="424816"/>
                </a:lnTo>
                <a:lnTo>
                  <a:pt x="1220358" y="430848"/>
                </a:lnTo>
                <a:lnTo>
                  <a:pt x="1232136" y="437198"/>
                </a:lnTo>
                <a:lnTo>
                  <a:pt x="1244550" y="444183"/>
                </a:lnTo>
                <a:lnTo>
                  <a:pt x="1256965" y="452121"/>
                </a:lnTo>
                <a:lnTo>
                  <a:pt x="1270017" y="460376"/>
                </a:lnTo>
                <a:lnTo>
                  <a:pt x="1283386" y="469901"/>
                </a:lnTo>
                <a:lnTo>
                  <a:pt x="1296438" y="480061"/>
                </a:lnTo>
                <a:lnTo>
                  <a:pt x="1310444" y="490856"/>
                </a:lnTo>
                <a:lnTo>
                  <a:pt x="1324450" y="502286"/>
                </a:lnTo>
                <a:lnTo>
                  <a:pt x="1338775" y="514986"/>
                </a:lnTo>
                <a:lnTo>
                  <a:pt x="1353100" y="528003"/>
                </a:lnTo>
                <a:lnTo>
                  <a:pt x="1367743" y="542291"/>
                </a:lnTo>
                <a:lnTo>
                  <a:pt x="1382386" y="557531"/>
                </a:lnTo>
                <a:lnTo>
                  <a:pt x="1396074" y="572136"/>
                </a:lnTo>
                <a:lnTo>
                  <a:pt x="1408489" y="586423"/>
                </a:lnTo>
                <a:lnTo>
                  <a:pt x="1420267" y="600393"/>
                </a:lnTo>
                <a:lnTo>
                  <a:pt x="1430772" y="613728"/>
                </a:lnTo>
                <a:lnTo>
                  <a:pt x="1440640" y="627381"/>
                </a:lnTo>
                <a:lnTo>
                  <a:pt x="1449235" y="640081"/>
                </a:lnTo>
                <a:lnTo>
                  <a:pt x="1457511" y="653098"/>
                </a:lnTo>
                <a:lnTo>
                  <a:pt x="1464833" y="665163"/>
                </a:lnTo>
                <a:lnTo>
                  <a:pt x="1471517" y="676911"/>
                </a:lnTo>
                <a:lnTo>
                  <a:pt x="1477566" y="688341"/>
                </a:lnTo>
                <a:lnTo>
                  <a:pt x="1482341" y="699136"/>
                </a:lnTo>
                <a:lnTo>
                  <a:pt x="1487434" y="709613"/>
                </a:lnTo>
                <a:lnTo>
                  <a:pt x="1490935" y="720408"/>
                </a:lnTo>
                <a:lnTo>
                  <a:pt x="1494755" y="729616"/>
                </a:lnTo>
                <a:lnTo>
                  <a:pt x="1497939" y="739141"/>
                </a:lnTo>
                <a:lnTo>
                  <a:pt x="1500167" y="747713"/>
                </a:lnTo>
                <a:lnTo>
                  <a:pt x="1502395" y="756286"/>
                </a:lnTo>
                <a:lnTo>
                  <a:pt x="1503987" y="763906"/>
                </a:lnTo>
                <a:lnTo>
                  <a:pt x="1505260" y="771526"/>
                </a:lnTo>
                <a:lnTo>
                  <a:pt x="1507170" y="784543"/>
                </a:lnTo>
                <a:lnTo>
                  <a:pt x="1508125" y="795338"/>
                </a:lnTo>
                <a:lnTo>
                  <a:pt x="1508125" y="804228"/>
                </a:lnTo>
                <a:lnTo>
                  <a:pt x="1507807" y="810261"/>
                </a:lnTo>
                <a:lnTo>
                  <a:pt x="1506852" y="815341"/>
                </a:lnTo>
                <a:lnTo>
                  <a:pt x="1444778" y="877888"/>
                </a:lnTo>
                <a:lnTo>
                  <a:pt x="1442550" y="864553"/>
                </a:lnTo>
                <a:lnTo>
                  <a:pt x="1439048" y="851218"/>
                </a:lnTo>
                <a:lnTo>
                  <a:pt x="1435228" y="836296"/>
                </a:lnTo>
                <a:lnTo>
                  <a:pt x="1430135" y="821691"/>
                </a:lnTo>
                <a:lnTo>
                  <a:pt x="1424087" y="806451"/>
                </a:lnTo>
                <a:lnTo>
                  <a:pt x="1416765" y="790576"/>
                </a:lnTo>
                <a:lnTo>
                  <a:pt x="1408807" y="774383"/>
                </a:lnTo>
                <a:lnTo>
                  <a:pt x="1399894" y="757873"/>
                </a:lnTo>
                <a:lnTo>
                  <a:pt x="1390026" y="741363"/>
                </a:lnTo>
                <a:lnTo>
                  <a:pt x="1378884" y="724536"/>
                </a:lnTo>
                <a:lnTo>
                  <a:pt x="1367106" y="707073"/>
                </a:lnTo>
                <a:lnTo>
                  <a:pt x="1353737" y="689928"/>
                </a:lnTo>
                <a:lnTo>
                  <a:pt x="1340048" y="672466"/>
                </a:lnTo>
                <a:lnTo>
                  <a:pt x="1325087" y="655003"/>
                </a:lnTo>
                <a:lnTo>
                  <a:pt x="1308852" y="637541"/>
                </a:lnTo>
                <a:lnTo>
                  <a:pt x="1291981" y="620396"/>
                </a:lnTo>
                <a:lnTo>
                  <a:pt x="1278611" y="607061"/>
                </a:lnTo>
                <a:lnTo>
                  <a:pt x="1264923" y="594361"/>
                </a:lnTo>
                <a:lnTo>
                  <a:pt x="1251235" y="582296"/>
                </a:lnTo>
                <a:lnTo>
                  <a:pt x="1238184" y="570866"/>
                </a:lnTo>
                <a:lnTo>
                  <a:pt x="1224814" y="560388"/>
                </a:lnTo>
                <a:lnTo>
                  <a:pt x="1212081" y="550228"/>
                </a:lnTo>
                <a:lnTo>
                  <a:pt x="1199348" y="541021"/>
                </a:lnTo>
                <a:lnTo>
                  <a:pt x="1187252" y="532448"/>
                </a:lnTo>
                <a:lnTo>
                  <a:pt x="1175155" y="524511"/>
                </a:lnTo>
                <a:lnTo>
                  <a:pt x="1163059" y="516573"/>
                </a:lnTo>
                <a:lnTo>
                  <a:pt x="1151917" y="509588"/>
                </a:lnTo>
                <a:lnTo>
                  <a:pt x="1140776" y="502921"/>
                </a:lnTo>
                <a:lnTo>
                  <a:pt x="1129953" y="496888"/>
                </a:lnTo>
                <a:lnTo>
                  <a:pt x="1119766" y="491808"/>
                </a:lnTo>
                <a:lnTo>
                  <a:pt x="1109580" y="486411"/>
                </a:lnTo>
                <a:lnTo>
                  <a:pt x="1100030" y="481966"/>
                </a:lnTo>
                <a:lnTo>
                  <a:pt x="1082522" y="474028"/>
                </a:lnTo>
                <a:lnTo>
                  <a:pt x="1066287" y="467678"/>
                </a:lnTo>
                <a:lnTo>
                  <a:pt x="1052599" y="462598"/>
                </a:lnTo>
                <a:lnTo>
                  <a:pt x="1040821" y="459106"/>
                </a:lnTo>
                <a:lnTo>
                  <a:pt x="1031590" y="456248"/>
                </a:lnTo>
                <a:lnTo>
                  <a:pt x="1024905" y="454343"/>
                </a:lnTo>
                <a:lnTo>
                  <a:pt x="1019175" y="453391"/>
                </a:lnTo>
                <a:lnTo>
                  <a:pt x="1084432" y="388938"/>
                </a:lnTo>
                <a:close/>
                <a:moveTo>
                  <a:pt x="1213168" y="238125"/>
                </a:moveTo>
                <a:lnTo>
                  <a:pt x="1218883" y="238125"/>
                </a:lnTo>
                <a:lnTo>
                  <a:pt x="1226186" y="238759"/>
                </a:lnTo>
                <a:lnTo>
                  <a:pt x="1236028" y="239709"/>
                </a:lnTo>
                <a:lnTo>
                  <a:pt x="1248411" y="242245"/>
                </a:lnTo>
                <a:lnTo>
                  <a:pt x="1263016" y="245414"/>
                </a:lnTo>
                <a:lnTo>
                  <a:pt x="1270953" y="247315"/>
                </a:lnTo>
                <a:lnTo>
                  <a:pt x="1280161" y="249850"/>
                </a:lnTo>
                <a:lnTo>
                  <a:pt x="1289051" y="253020"/>
                </a:lnTo>
                <a:lnTo>
                  <a:pt x="1298893" y="256506"/>
                </a:lnTo>
                <a:lnTo>
                  <a:pt x="1309053" y="260625"/>
                </a:lnTo>
                <a:lnTo>
                  <a:pt x="1319848" y="264745"/>
                </a:lnTo>
                <a:lnTo>
                  <a:pt x="1330961" y="269816"/>
                </a:lnTo>
                <a:lnTo>
                  <a:pt x="1342391" y="275203"/>
                </a:lnTo>
                <a:lnTo>
                  <a:pt x="1354456" y="281541"/>
                </a:lnTo>
                <a:lnTo>
                  <a:pt x="1366838" y="288196"/>
                </a:lnTo>
                <a:lnTo>
                  <a:pt x="1379538" y="295802"/>
                </a:lnTo>
                <a:lnTo>
                  <a:pt x="1392873" y="303725"/>
                </a:lnTo>
                <a:lnTo>
                  <a:pt x="1405891" y="312598"/>
                </a:lnTo>
                <a:lnTo>
                  <a:pt x="1419861" y="322422"/>
                </a:lnTo>
                <a:lnTo>
                  <a:pt x="1433831" y="332880"/>
                </a:lnTo>
                <a:lnTo>
                  <a:pt x="1448436" y="344289"/>
                </a:lnTo>
                <a:lnTo>
                  <a:pt x="1463041" y="356332"/>
                </a:lnTo>
                <a:lnTo>
                  <a:pt x="1477963" y="369325"/>
                </a:lnTo>
                <a:lnTo>
                  <a:pt x="1492886" y="383269"/>
                </a:lnTo>
                <a:lnTo>
                  <a:pt x="1508126" y="398164"/>
                </a:lnTo>
                <a:lnTo>
                  <a:pt x="1523366" y="413692"/>
                </a:lnTo>
                <a:lnTo>
                  <a:pt x="1537653" y="428587"/>
                </a:lnTo>
                <a:lnTo>
                  <a:pt x="1550353" y="443481"/>
                </a:lnTo>
                <a:lnTo>
                  <a:pt x="1562418" y="458376"/>
                </a:lnTo>
                <a:lnTo>
                  <a:pt x="1573848" y="472637"/>
                </a:lnTo>
                <a:lnTo>
                  <a:pt x="1583691" y="486264"/>
                </a:lnTo>
                <a:lnTo>
                  <a:pt x="1593216" y="499891"/>
                </a:lnTo>
                <a:lnTo>
                  <a:pt x="1601471" y="512884"/>
                </a:lnTo>
                <a:lnTo>
                  <a:pt x="1609091" y="525878"/>
                </a:lnTo>
                <a:lnTo>
                  <a:pt x="1616076" y="538237"/>
                </a:lnTo>
                <a:lnTo>
                  <a:pt x="1622108" y="549963"/>
                </a:lnTo>
                <a:lnTo>
                  <a:pt x="1627823" y="561371"/>
                </a:lnTo>
                <a:lnTo>
                  <a:pt x="1632268" y="572780"/>
                </a:lnTo>
                <a:lnTo>
                  <a:pt x="1636713" y="583238"/>
                </a:lnTo>
                <a:lnTo>
                  <a:pt x="1640206" y="593379"/>
                </a:lnTo>
                <a:lnTo>
                  <a:pt x="1643699" y="603203"/>
                </a:lnTo>
                <a:lnTo>
                  <a:pt x="1646239" y="612077"/>
                </a:lnTo>
                <a:lnTo>
                  <a:pt x="1648143" y="620633"/>
                </a:lnTo>
                <a:lnTo>
                  <a:pt x="1650049" y="628873"/>
                </a:lnTo>
                <a:lnTo>
                  <a:pt x="1651636" y="636478"/>
                </a:lnTo>
                <a:lnTo>
                  <a:pt x="1652589" y="643767"/>
                </a:lnTo>
                <a:lnTo>
                  <a:pt x="1653541" y="650422"/>
                </a:lnTo>
                <a:lnTo>
                  <a:pt x="1654176" y="661514"/>
                </a:lnTo>
                <a:lnTo>
                  <a:pt x="1654176" y="670705"/>
                </a:lnTo>
                <a:lnTo>
                  <a:pt x="1653859" y="677043"/>
                </a:lnTo>
                <a:lnTo>
                  <a:pt x="1652906" y="682747"/>
                </a:lnTo>
                <a:lnTo>
                  <a:pt x="1588136" y="747713"/>
                </a:lnTo>
                <a:lnTo>
                  <a:pt x="1585596" y="733769"/>
                </a:lnTo>
                <a:lnTo>
                  <a:pt x="1582421" y="719508"/>
                </a:lnTo>
                <a:lnTo>
                  <a:pt x="1578293" y="704297"/>
                </a:lnTo>
                <a:lnTo>
                  <a:pt x="1572896" y="689085"/>
                </a:lnTo>
                <a:lnTo>
                  <a:pt x="1566546" y="672923"/>
                </a:lnTo>
                <a:lnTo>
                  <a:pt x="1559561" y="656761"/>
                </a:lnTo>
                <a:lnTo>
                  <a:pt x="1550671" y="639964"/>
                </a:lnTo>
                <a:lnTo>
                  <a:pt x="1541463" y="622534"/>
                </a:lnTo>
                <a:lnTo>
                  <a:pt x="1531303" y="605105"/>
                </a:lnTo>
                <a:lnTo>
                  <a:pt x="1519556" y="587358"/>
                </a:lnTo>
                <a:lnTo>
                  <a:pt x="1507173" y="569294"/>
                </a:lnTo>
                <a:lnTo>
                  <a:pt x="1493521" y="551230"/>
                </a:lnTo>
                <a:lnTo>
                  <a:pt x="1479233" y="533166"/>
                </a:lnTo>
                <a:lnTo>
                  <a:pt x="1463676" y="514786"/>
                </a:lnTo>
                <a:lnTo>
                  <a:pt x="1446848" y="497039"/>
                </a:lnTo>
                <a:lnTo>
                  <a:pt x="1429386" y="478975"/>
                </a:lnTo>
                <a:lnTo>
                  <a:pt x="1415098" y="465031"/>
                </a:lnTo>
                <a:lnTo>
                  <a:pt x="1400811" y="451721"/>
                </a:lnTo>
                <a:lnTo>
                  <a:pt x="1386841" y="439362"/>
                </a:lnTo>
                <a:lnTo>
                  <a:pt x="1372871" y="427636"/>
                </a:lnTo>
                <a:lnTo>
                  <a:pt x="1359536" y="416544"/>
                </a:lnTo>
                <a:lnTo>
                  <a:pt x="1345883" y="406086"/>
                </a:lnTo>
                <a:lnTo>
                  <a:pt x="1332548" y="396262"/>
                </a:lnTo>
                <a:lnTo>
                  <a:pt x="1319848" y="387389"/>
                </a:lnTo>
                <a:lnTo>
                  <a:pt x="1307148" y="378832"/>
                </a:lnTo>
                <a:lnTo>
                  <a:pt x="1295083" y="370909"/>
                </a:lnTo>
                <a:lnTo>
                  <a:pt x="1283018" y="363620"/>
                </a:lnTo>
                <a:lnTo>
                  <a:pt x="1271271" y="356648"/>
                </a:lnTo>
                <a:lnTo>
                  <a:pt x="1260158" y="350627"/>
                </a:lnTo>
                <a:lnTo>
                  <a:pt x="1249681" y="344606"/>
                </a:lnTo>
                <a:lnTo>
                  <a:pt x="1239203" y="339219"/>
                </a:lnTo>
                <a:lnTo>
                  <a:pt x="1229361" y="334782"/>
                </a:lnTo>
                <a:lnTo>
                  <a:pt x="1210628" y="326542"/>
                </a:lnTo>
                <a:lnTo>
                  <a:pt x="1193801" y="319887"/>
                </a:lnTo>
                <a:lnTo>
                  <a:pt x="1179513" y="314500"/>
                </a:lnTo>
                <a:lnTo>
                  <a:pt x="1167766" y="310697"/>
                </a:lnTo>
                <a:lnTo>
                  <a:pt x="1157923" y="307845"/>
                </a:lnTo>
                <a:lnTo>
                  <a:pt x="1150621" y="306260"/>
                </a:lnTo>
                <a:lnTo>
                  <a:pt x="1144588" y="304992"/>
                </a:lnTo>
                <a:lnTo>
                  <a:pt x="1213168" y="238125"/>
                </a:lnTo>
                <a:close/>
                <a:moveTo>
                  <a:pt x="1555569" y="0"/>
                </a:moveTo>
                <a:lnTo>
                  <a:pt x="1566687" y="0"/>
                </a:lnTo>
                <a:lnTo>
                  <a:pt x="1578441" y="0"/>
                </a:lnTo>
                <a:lnTo>
                  <a:pt x="1589876" y="1272"/>
                </a:lnTo>
                <a:lnTo>
                  <a:pt x="1601948" y="2862"/>
                </a:lnTo>
                <a:lnTo>
                  <a:pt x="1614337" y="5088"/>
                </a:lnTo>
                <a:lnTo>
                  <a:pt x="1627043" y="7950"/>
                </a:lnTo>
                <a:lnTo>
                  <a:pt x="1640385" y="11766"/>
                </a:lnTo>
                <a:lnTo>
                  <a:pt x="1653409" y="16218"/>
                </a:lnTo>
                <a:lnTo>
                  <a:pt x="1667386" y="21624"/>
                </a:lnTo>
                <a:lnTo>
                  <a:pt x="1681363" y="27984"/>
                </a:lnTo>
                <a:lnTo>
                  <a:pt x="1695976" y="35298"/>
                </a:lnTo>
                <a:lnTo>
                  <a:pt x="1710588" y="42930"/>
                </a:lnTo>
                <a:lnTo>
                  <a:pt x="1725836" y="52152"/>
                </a:lnTo>
                <a:lnTo>
                  <a:pt x="1741084" y="62010"/>
                </a:lnTo>
                <a:lnTo>
                  <a:pt x="1756649" y="72822"/>
                </a:lnTo>
                <a:lnTo>
                  <a:pt x="1772850" y="84588"/>
                </a:lnTo>
                <a:lnTo>
                  <a:pt x="1789051" y="97626"/>
                </a:lnTo>
                <a:lnTo>
                  <a:pt x="1804617" y="111300"/>
                </a:lnTo>
                <a:lnTo>
                  <a:pt x="1819547" y="124656"/>
                </a:lnTo>
                <a:lnTo>
                  <a:pt x="1832571" y="138330"/>
                </a:lnTo>
                <a:lnTo>
                  <a:pt x="1844642" y="151686"/>
                </a:lnTo>
                <a:lnTo>
                  <a:pt x="1856078" y="165042"/>
                </a:lnTo>
                <a:lnTo>
                  <a:pt x="1865608" y="178398"/>
                </a:lnTo>
                <a:lnTo>
                  <a:pt x="1874502" y="191755"/>
                </a:lnTo>
                <a:lnTo>
                  <a:pt x="1881809" y="204475"/>
                </a:lnTo>
                <a:lnTo>
                  <a:pt x="1888797" y="217831"/>
                </a:lnTo>
                <a:lnTo>
                  <a:pt x="1894197" y="230869"/>
                </a:lnTo>
                <a:lnTo>
                  <a:pt x="1898962" y="243907"/>
                </a:lnTo>
                <a:lnTo>
                  <a:pt x="1902457" y="256309"/>
                </a:lnTo>
                <a:lnTo>
                  <a:pt x="1905633" y="268711"/>
                </a:lnTo>
                <a:lnTo>
                  <a:pt x="1907857" y="281113"/>
                </a:lnTo>
                <a:lnTo>
                  <a:pt x="1908810" y="293197"/>
                </a:lnTo>
                <a:lnTo>
                  <a:pt x="1909763" y="305281"/>
                </a:lnTo>
                <a:lnTo>
                  <a:pt x="1909763" y="316729"/>
                </a:lnTo>
                <a:lnTo>
                  <a:pt x="1908492" y="328177"/>
                </a:lnTo>
                <a:lnTo>
                  <a:pt x="1907539" y="339307"/>
                </a:lnTo>
                <a:lnTo>
                  <a:pt x="1905316" y="350437"/>
                </a:lnTo>
                <a:lnTo>
                  <a:pt x="1902457" y="360931"/>
                </a:lnTo>
                <a:lnTo>
                  <a:pt x="1899598" y="371425"/>
                </a:lnTo>
                <a:lnTo>
                  <a:pt x="1895786" y="381601"/>
                </a:lnTo>
                <a:lnTo>
                  <a:pt x="1891656" y="391459"/>
                </a:lnTo>
                <a:lnTo>
                  <a:pt x="1887527" y="400681"/>
                </a:lnTo>
                <a:lnTo>
                  <a:pt x="1882762" y="409903"/>
                </a:lnTo>
                <a:lnTo>
                  <a:pt x="1877361" y="418490"/>
                </a:lnTo>
                <a:lnTo>
                  <a:pt x="1871643" y="426758"/>
                </a:lnTo>
                <a:lnTo>
                  <a:pt x="1865925" y="434708"/>
                </a:lnTo>
                <a:lnTo>
                  <a:pt x="1860208" y="442340"/>
                </a:lnTo>
                <a:lnTo>
                  <a:pt x="1854172" y="449336"/>
                </a:lnTo>
                <a:lnTo>
                  <a:pt x="1847501" y="456014"/>
                </a:lnTo>
                <a:lnTo>
                  <a:pt x="1841783" y="463328"/>
                </a:lnTo>
                <a:lnTo>
                  <a:pt x="1830983" y="476048"/>
                </a:lnTo>
                <a:lnTo>
                  <a:pt x="1801122" y="514208"/>
                </a:lnTo>
                <a:lnTo>
                  <a:pt x="1764909" y="560636"/>
                </a:lnTo>
                <a:lnTo>
                  <a:pt x="1730283" y="604838"/>
                </a:lnTo>
                <a:lnTo>
                  <a:pt x="1729648" y="593708"/>
                </a:lnTo>
                <a:lnTo>
                  <a:pt x="1728377" y="581306"/>
                </a:lnTo>
                <a:lnTo>
                  <a:pt x="1726471" y="567632"/>
                </a:lnTo>
                <a:lnTo>
                  <a:pt x="1723930" y="553322"/>
                </a:lnTo>
                <a:lnTo>
                  <a:pt x="1720118" y="537740"/>
                </a:lnTo>
                <a:lnTo>
                  <a:pt x="1715353" y="521840"/>
                </a:lnTo>
                <a:lnTo>
                  <a:pt x="1712494" y="513254"/>
                </a:lnTo>
                <a:lnTo>
                  <a:pt x="1709318" y="504668"/>
                </a:lnTo>
                <a:lnTo>
                  <a:pt x="1705823" y="496082"/>
                </a:lnTo>
                <a:lnTo>
                  <a:pt x="1702011" y="487178"/>
                </a:lnTo>
                <a:lnTo>
                  <a:pt x="1697882" y="477638"/>
                </a:lnTo>
                <a:lnTo>
                  <a:pt x="1693117" y="468098"/>
                </a:lnTo>
                <a:lnTo>
                  <a:pt x="1688034" y="458876"/>
                </a:lnTo>
                <a:lnTo>
                  <a:pt x="1682952" y="449018"/>
                </a:lnTo>
                <a:lnTo>
                  <a:pt x="1677234" y="439160"/>
                </a:lnTo>
                <a:lnTo>
                  <a:pt x="1670881" y="428984"/>
                </a:lnTo>
                <a:lnTo>
                  <a:pt x="1664527" y="418808"/>
                </a:lnTo>
                <a:lnTo>
                  <a:pt x="1657221" y="408631"/>
                </a:lnTo>
                <a:lnTo>
                  <a:pt x="1649915" y="398137"/>
                </a:lnTo>
                <a:lnTo>
                  <a:pt x="1641973" y="387643"/>
                </a:lnTo>
                <a:lnTo>
                  <a:pt x="1633079" y="376831"/>
                </a:lnTo>
                <a:lnTo>
                  <a:pt x="1624184" y="365701"/>
                </a:lnTo>
                <a:lnTo>
                  <a:pt x="1614337" y="354889"/>
                </a:lnTo>
                <a:lnTo>
                  <a:pt x="1604489" y="343441"/>
                </a:lnTo>
                <a:lnTo>
                  <a:pt x="1593688" y="332311"/>
                </a:lnTo>
                <a:lnTo>
                  <a:pt x="1582570" y="320863"/>
                </a:lnTo>
                <a:lnTo>
                  <a:pt x="1571134" y="310051"/>
                </a:lnTo>
                <a:lnTo>
                  <a:pt x="1559381" y="299239"/>
                </a:lnTo>
                <a:lnTo>
                  <a:pt x="1548263" y="289381"/>
                </a:lnTo>
                <a:lnTo>
                  <a:pt x="1536827" y="279523"/>
                </a:lnTo>
                <a:lnTo>
                  <a:pt x="1525709" y="270619"/>
                </a:lnTo>
                <a:lnTo>
                  <a:pt x="1514590" y="262351"/>
                </a:lnTo>
                <a:lnTo>
                  <a:pt x="1503472" y="254083"/>
                </a:lnTo>
                <a:lnTo>
                  <a:pt x="1492672" y="246451"/>
                </a:lnTo>
                <a:lnTo>
                  <a:pt x="1481871" y="239137"/>
                </a:lnTo>
                <a:lnTo>
                  <a:pt x="1471388" y="232777"/>
                </a:lnTo>
                <a:lnTo>
                  <a:pt x="1460905" y="226417"/>
                </a:lnTo>
                <a:lnTo>
                  <a:pt x="1450740" y="220693"/>
                </a:lnTo>
                <a:lnTo>
                  <a:pt x="1440575" y="215287"/>
                </a:lnTo>
                <a:lnTo>
                  <a:pt x="1430410" y="210199"/>
                </a:lnTo>
                <a:lnTo>
                  <a:pt x="1420562" y="205747"/>
                </a:lnTo>
                <a:lnTo>
                  <a:pt x="1411350" y="201613"/>
                </a:lnTo>
                <a:lnTo>
                  <a:pt x="1401820" y="197479"/>
                </a:lnTo>
                <a:lnTo>
                  <a:pt x="1392925" y="193981"/>
                </a:lnTo>
                <a:lnTo>
                  <a:pt x="1375136" y="187620"/>
                </a:lnTo>
                <a:lnTo>
                  <a:pt x="1358300" y="182850"/>
                </a:lnTo>
                <a:lnTo>
                  <a:pt x="1342417" y="178716"/>
                </a:lnTo>
                <a:lnTo>
                  <a:pt x="1327805" y="175536"/>
                </a:lnTo>
                <a:lnTo>
                  <a:pt x="1314145" y="173310"/>
                </a:lnTo>
                <a:lnTo>
                  <a:pt x="1301756" y="171720"/>
                </a:lnTo>
                <a:lnTo>
                  <a:pt x="1290638" y="171084"/>
                </a:lnTo>
                <a:lnTo>
                  <a:pt x="1330346" y="138966"/>
                </a:lnTo>
                <a:lnTo>
                  <a:pt x="1370689" y="105894"/>
                </a:lnTo>
                <a:lnTo>
                  <a:pt x="1405950" y="76638"/>
                </a:lnTo>
                <a:lnTo>
                  <a:pt x="1419609" y="64554"/>
                </a:lnTo>
                <a:lnTo>
                  <a:pt x="1429774" y="55650"/>
                </a:lnTo>
                <a:lnTo>
                  <a:pt x="1435810" y="49926"/>
                </a:lnTo>
                <a:lnTo>
                  <a:pt x="1442163" y="44520"/>
                </a:lnTo>
                <a:lnTo>
                  <a:pt x="1448834" y="39432"/>
                </a:lnTo>
                <a:lnTo>
                  <a:pt x="1455505" y="34026"/>
                </a:lnTo>
                <a:lnTo>
                  <a:pt x="1463129" y="29256"/>
                </a:lnTo>
                <a:lnTo>
                  <a:pt x="1470753" y="24486"/>
                </a:lnTo>
                <a:lnTo>
                  <a:pt x="1479012" y="20352"/>
                </a:lnTo>
                <a:lnTo>
                  <a:pt x="1487271" y="16218"/>
                </a:lnTo>
                <a:lnTo>
                  <a:pt x="1495848" y="13038"/>
                </a:lnTo>
                <a:lnTo>
                  <a:pt x="1505378" y="9540"/>
                </a:lnTo>
                <a:lnTo>
                  <a:pt x="1514590" y="6996"/>
                </a:lnTo>
                <a:lnTo>
                  <a:pt x="1524438" y="4770"/>
                </a:lnTo>
                <a:lnTo>
                  <a:pt x="1534285" y="2544"/>
                </a:lnTo>
                <a:lnTo>
                  <a:pt x="1544768" y="1272"/>
                </a:lnTo>
                <a:lnTo>
                  <a:pt x="1555569" y="0"/>
                </a:lnTo>
                <a:close/>
              </a:path>
            </a:pathLst>
          </a:custGeom>
          <a:solidFill>
            <a:srgbClr val="3D74EB"/>
          </a:solidFill>
          <a:ln>
            <a:noFill/>
          </a:ln>
          <a:extLst>
            <a:ext uri="{91240B29-F687-4F45-9708-019B960494DF}">
              <a14:hiddenLine xmlns:a14="http://schemas.microsoft.com/office/drawing/2010/main" w="9525">
                <a:solidFill>
                  <a:srgbClr val="000000"/>
                </a:solidFill>
                <a:round/>
              </a14:hiddenLine>
            </a:ext>
          </a:extLst>
        </p:spPr>
        <p:txBody>
          <a:bodyPr anchor="ctr">
            <a:scene3d>
              <a:camera prst="orthographicFront"/>
              <a:lightRig rig="threePt" dir="t"/>
            </a:scene3d>
            <a:sp3d contourW="12700">
              <a:contourClr>
                <a:srgbClr val="FFFFFF"/>
              </a:contourClr>
            </a:sp3d>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黑体" panose="02010609060101010101" charset="-122"/>
              <a:ea typeface="黑体" panose="02010609060101010101" charset="-122"/>
              <a:cs typeface="黑体" panose="02010609060101010101" charset="-122"/>
            </a:endParaRPr>
          </a:p>
        </p:txBody>
      </p:sp>
      <p:sp>
        <p:nvSpPr>
          <p:cNvPr id="14" name="MH_Other_1"/>
          <p:cNvSpPr/>
          <p:nvPr>
            <p:custDataLst>
              <p:tags r:id="rId3"/>
            </p:custDataLst>
          </p:nvPr>
        </p:nvSpPr>
        <p:spPr>
          <a:xfrm>
            <a:off x="1192530" y="2072640"/>
            <a:ext cx="6101080" cy="2166620"/>
          </a:xfrm>
          <a:custGeom>
            <a:avLst/>
            <a:gdLst>
              <a:gd name="connsiteX0" fmla="*/ 0 w 3718560"/>
              <a:gd name="connsiteY0" fmla="*/ 0 h 3518262"/>
              <a:gd name="connsiteX1" fmla="*/ 0 w 3718560"/>
              <a:gd name="connsiteY1" fmla="*/ 3509554 h 3518262"/>
              <a:gd name="connsiteX2" fmla="*/ 3718560 w 3718560"/>
              <a:gd name="connsiteY2" fmla="*/ 3518262 h 3518262"/>
              <a:gd name="connsiteX3" fmla="*/ 3718560 w 3718560"/>
              <a:gd name="connsiteY3" fmla="*/ 3518262 h 3518262"/>
            </a:gdLst>
            <a:ahLst/>
            <a:cxnLst>
              <a:cxn ang="0">
                <a:pos x="connsiteX0" y="connsiteY0"/>
              </a:cxn>
              <a:cxn ang="0">
                <a:pos x="connsiteX1" y="connsiteY1"/>
              </a:cxn>
              <a:cxn ang="0">
                <a:pos x="connsiteX2" y="connsiteY2"/>
              </a:cxn>
              <a:cxn ang="0">
                <a:pos x="connsiteX3" y="connsiteY3"/>
              </a:cxn>
            </a:cxnLst>
            <a:rect l="l" t="t" r="r" b="b"/>
            <a:pathLst>
              <a:path w="3718560" h="3518262">
                <a:moveTo>
                  <a:pt x="0" y="0"/>
                </a:moveTo>
                <a:lnTo>
                  <a:pt x="0" y="3509554"/>
                </a:lnTo>
                <a:lnTo>
                  <a:pt x="3718560" y="3518262"/>
                </a:lnTo>
                <a:lnTo>
                  <a:pt x="3718560" y="3518262"/>
                </a:lnTo>
              </a:path>
            </a:pathLst>
          </a:custGeom>
          <a:noFill/>
          <a:ln w="76200" cap="flat" cmpd="sng" algn="ctr">
            <a:solidFill>
              <a:srgbClr val="3D74EB"/>
            </a:solidFill>
            <a:prstDash val="solid"/>
            <a:miter lim="800000"/>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黑体" panose="02010609060101010101" charset="-122"/>
              <a:ea typeface="黑体" panose="02010609060101010101" charset="-122"/>
              <a:cs typeface="黑体" panose="02010609060101010101" charset="-122"/>
            </a:endParaRPr>
          </a:p>
        </p:txBody>
      </p:sp>
      <p:sp>
        <p:nvSpPr>
          <p:cNvPr id="15" name="MH_Desc_1"/>
          <p:cNvSpPr/>
          <p:nvPr>
            <p:custDataLst>
              <p:tags r:id="rId4"/>
            </p:custDataLst>
          </p:nvPr>
        </p:nvSpPr>
        <p:spPr>
          <a:xfrm>
            <a:off x="850900" y="2267585"/>
            <a:ext cx="7332980" cy="2654935"/>
          </a:xfrm>
          <a:custGeom>
            <a:avLst/>
            <a:gdLst>
              <a:gd name="connsiteX0" fmla="*/ 5320937 w 5320937"/>
              <a:gd name="connsiteY0" fmla="*/ 1837508 h 4188823"/>
              <a:gd name="connsiteX1" fmla="*/ 5320937 w 5320937"/>
              <a:gd name="connsiteY1" fmla="*/ 0 h 4188823"/>
              <a:gd name="connsiteX2" fmla="*/ 0 w 5320937"/>
              <a:gd name="connsiteY2" fmla="*/ 0 h 4188823"/>
              <a:gd name="connsiteX3" fmla="*/ 0 w 5320937"/>
              <a:gd name="connsiteY3" fmla="*/ 3405051 h 4188823"/>
              <a:gd name="connsiteX4" fmla="*/ 2717075 w 5320937"/>
              <a:gd name="connsiteY4" fmla="*/ 3405051 h 4188823"/>
              <a:gd name="connsiteX5" fmla="*/ 3500847 w 5320937"/>
              <a:gd name="connsiteY5" fmla="*/ 4188823 h 4188823"/>
              <a:gd name="connsiteX6" fmla="*/ 3518263 w 5320937"/>
              <a:gd name="connsiteY6" fmla="*/ 4188823 h 418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20937" h="4188823">
                <a:moveTo>
                  <a:pt x="5320937" y="1837508"/>
                </a:moveTo>
                <a:lnTo>
                  <a:pt x="5320937" y="0"/>
                </a:lnTo>
                <a:lnTo>
                  <a:pt x="0" y="0"/>
                </a:lnTo>
                <a:lnTo>
                  <a:pt x="0" y="3405051"/>
                </a:lnTo>
                <a:lnTo>
                  <a:pt x="2717075" y="3405051"/>
                </a:lnTo>
                <a:lnTo>
                  <a:pt x="3500847" y="4188823"/>
                </a:lnTo>
                <a:lnTo>
                  <a:pt x="3518263" y="4188823"/>
                </a:lnTo>
              </a:path>
            </a:pathLst>
          </a:custGeom>
          <a:noFill/>
          <a:ln w="76200" cap="flat" cmpd="sng" algn="ctr">
            <a:solidFill>
              <a:srgbClr val="3D74EB"/>
            </a:solidFill>
            <a:prstDash val="solid"/>
            <a:miter lim="800000"/>
          </a:ln>
          <a:effectLst/>
        </p:spPr>
        <p:txBody>
          <a:bodyPr lIns="467995" tIns="36195" rIns="324000" bIns="1908175"/>
          <a:lstStyle/>
          <a:p>
            <a:pPr marL="0" marR="0" lvl="0" indent="457200" algn="just" defTabSz="914400" rtl="0" fontAlgn="auto">
              <a:lnSpc>
                <a:spcPct val="160000"/>
              </a:lnSpc>
              <a:spcBef>
                <a:spcPts val="0"/>
              </a:spcBef>
              <a:spcAft>
                <a:spcPts val="0"/>
              </a:spcAft>
              <a:buClrTx/>
              <a:buSzTx/>
              <a:buFontTx/>
              <a:buNone/>
              <a:defRPr/>
              <a:extLst>
                <a:ext uri="{35155182-B16C-46BC-9424-99874614C6A1}">
                  <wpsdc:indentchars xmlns:wpsdc="http://www.wps.cn/officeDocument/2017/drawingmlCustomData" xmlns="" val="200" checksum="59296752"/>
                </a:ext>
              </a:extLst>
            </a:pPr>
            <a:r>
              <a:rPr kumimoji="0" lang="en-US" altLang="zh-CN" b="0" i="0" u="none" strike="noStrike" kern="0" cap="none" spc="0" normalizeH="0" baseline="0" noProof="0">
                <a:ln>
                  <a:noFill/>
                </a:ln>
                <a:solidFill>
                  <a:schemeClr val="tx1"/>
                </a:solidFill>
                <a:effectLst/>
                <a:uLnTx/>
                <a:uFillTx/>
                <a:latin typeface="黑体" panose="02010609060101010101" charset="-122"/>
                <a:ea typeface="黑体" panose="02010609060101010101" charset="-122"/>
                <a:cs typeface="黑体" panose="02010609060101010101" charset="-122"/>
              </a:rPr>
              <a:t>HTML标记是用于描述网页结构，对页面对象样式进行简单设置。HTML标记的语义化就是让标签在程序运营中发挥功能，执行开发人员让其执行的命令，比如&lt;p&gt;标签代表文本段落,&lt;h1&gt;标签代表标题,&lt;a&gt;标签代表链接。</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LIDE.PICTURE" val="#741892;#589952;"/>
  <p:tag name="ISLIDE.ICON" val="#368956;"/>
</p:tagLst>
</file>

<file path=ppt/tags/tag10.xml><?xml version="1.0" encoding="utf-8"?>
<p:tagLst xmlns:a="http://schemas.openxmlformats.org/drawingml/2006/main" xmlns:r="http://schemas.openxmlformats.org/officeDocument/2006/relationships" xmlns:p="http://schemas.openxmlformats.org/presentationml/2006/main">
  <p:tag name="PA" val="v4.1.3"/>
</p:tagLst>
</file>

<file path=ppt/tags/tag100.xml><?xml version="1.0" encoding="utf-8"?>
<p:tagLst xmlns:a="http://schemas.openxmlformats.org/drawingml/2006/main" xmlns:r="http://schemas.openxmlformats.org/officeDocument/2006/relationships" xmlns:p="http://schemas.openxmlformats.org/presentationml/2006/main">
  <p:tag name="POCKET_APPLY_TIME" val="2020年7月27日"/>
  <p:tag name="POCKET_APPLY_TYPE" val="Slide"/>
  <p:tag name="APPLYTYPE" val="SubTitle"/>
  <p:tag name="APPLYORDER" val="2"/>
</p:tagLst>
</file>

<file path=ppt/tags/tag101.xml><?xml version="1.0" encoding="utf-8"?>
<p:tagLst xmlns:a="http://schemas.openxmlformats.org/drawingml/2006/main" xmlns:r="http://schemas.openxmlformats.org/officeDocument/2006/relationships" xmlns:p="http://schemas.openxmlformats.org/presentationml/2006/main">
  <p:tag name="POCKET_APPLY_TIME" val="2020年7月27日"/>
  <p:tag name="POCKET_APPLY_TYPE" val="Slide"/>
  <p:tag name="APPLYTYPE" val="SubTitle"/>
  <p:tag name="APPLYORDER" val="4"/>
</p:tagLst>
</file>

<file path=ppt/tags/tag102.xml><?xml version="1.0" encoding="utf-8"?>
<p:tagLst xmlns:a="http://schemas.openxmlformats.org/drawingml/2006/main" xmlns:r="http://schemas.openxmlformats.org/officeDocument/2006/relationships" xmlns:p="http://schemas.openxmlformats.org/presentationml/2006/main">
  <p:tag name="POCKET_APPLY_TIME" val="2020年7月27日"/>
  <p:tag name="POCKET_APPLY_TYPE" val="Slide"/>
  <p:tag name="APPLYTYPE" val="SubTitle"/>
  <p:tag name="APPLYORDER" val="1"/>
</p:tagLst>
</file>

<file path=ppt/tags/tag103.xml><?xml version="1.0" encoding="utf-8"?>
<p:tagLst xmlns:a="http://schemas.openxmlformats.org/drawingml/2006/main" xmlns:r="http://schemas.openxmlformats.org/officeDocument/2006/relationships" xmlns:p="http://schemas.openxmlformats.org/presentationml/2006/main">
  <p:tag name="POCKET_APPLY_TIME" val="2020年7月27日"/>
  <p:tag name="POCKET_APPLY_TYPE" val="Slide"/>
  <p:tag name="APPLYTYPE" val="SubTitle"/>
  <p:tag name="APPLYORDER" val="3"/>
</p:tagLst>
</file>

<file path=ppt/tags/tag104.xml><?xml version="1.0" encoding="utf-8"?>
<p:tagLst xmlns:a="http://schemas.openxmlformats.org/drawingml/2006/main" xmlns:r="http://schemas.openxmlformats.org/officeDocument/2006/relationships" xmlns:p="http://schemas.openxmlformats.org/presentationml/2006/main">
  <p:tag name="PA" val="v4.1.3"/>
</p:tagLst>
</file>

<file path=ppt/tags/tag105.xml><?xml version="1.0" encoding="utf-8"?>
<p:tagLst xmlns:a="http://schemas.openxmlformats.org/drawingml/2006/main" xmlns:r="http://schemas.openxmlformats.org/officeDocument/2006/relationships" xmlns:p="http://schemas.openxmlformats.org/presentationml/2006/main">
  <p:tag name="KSO_WM_UNIT_TABLE_BEAUTIFY" val="smartTable{777068cb-f7b4-4d80-8f3b-cbeccce76ca1}"/>
  <p:tag name="TABLE_RECT" val="313.092*40.975*360.05*323.05"/>
  <p:tag name="TABLE_EMPHASIZE_COLOR" val="6579300"/>
  <p:tag name="TABLE_ONEKEY_SKIN_IDX" val="0"/>
  <p:tag name="TABLE_SKINIDX" val="-1"/>
  <p:tag name="TABLE_COLORIDX" val="l"/>
</p:tagLst>
</file>

<file path=ppt/tags/tag106.xml><?xml version="1.0" encoding="utf-8"?>
<p:tagLst xmlns:a="http://schemas.openxmlformats.org/drawingml/2006/main" xmlns:r="http://schemas.openxmlformats.org/officeDocument/2006/relationships" xmlns:p="http://schemas.openxmlformats.org/presentationml/2006/main">
  <p:tag name="PA" val="v4.1.3"/>
</p:tagLst>
</file>

<file path=ppt/tags/tag107.xml><?xml version="1.0" encoding="utf-8"?>
<p:tagLst xmlns:a="http://schemas.openxmlformats.org/drawingml/2006/main" xmlns:r="http://schemas.openxmlformats.org/officeDocument/2006/relationships" xmlns:p="http://schemas.openxmlformats.org/presentationml/2006/main">
  <p:tag name="PA" val="v4.1.3"/>
</p:tagLst>
</file>

<file path=ppt/tags/tag108.xml><?xml version="1.0" encoding="utf-8"?>
<p:tagLst xmlns:a="http://schemas.openxmlformats.org/drawingml/2006/main" xmlns:r="http://schemas.openxmlformats.org/officeDocument/2006/relationships" xmlns:p="http://schemas.openxmlformats.org/presentationml/2006/main">
  <p:tag name="PA" val="v4.1.3"/>
</p:tagLst>
</file>

<file path=ppt/tags/tag109.xml><?xml version="1.0" encoding="utf-8"?>
<p:tagLst xmlns:a="http://schemas.openxmlformats.org/drawingml/2006/main" xmlns:r="http://schemas.openxmlformats.org/officeDocument/2006/relationships" xmlns:p="http://schemas.openxmlformats.org/presentationml/2006/main">
  <p:tag name="ISLIDE.PICTURE" val="#741892;#589952;"/>
  <p:tag name="ISLIDE.ICON" val="#368956;"/>
</p:tagLst>
</file>

<file path=ppt/tags/tag11.xml><?xml version="1.0" encoding="utf-8"?>
<p:tagLst xmlns:a="http://schemas.openxmlformats.org/drawingml/2006/main" xmlns:r="http://schemas.openxmlformats.org/officeDocument/2006/relationships" xmlns:p="http://schemas.openxmlformats.org/presentationml/2006/main">
  <p:tag name="PA" val="v4.1.3"/>
</p:tagLst>
</file>

<file path=ppt/tags/tag110.xml><?xml version="1.0" encoding="utf-8"?>
<p:tagLst xmlns:a="http://schemas.openxmlformats.org/drawingml/2006/main" xmlns:r="http://schemas.openxmlformats.org/officeDocument/2006/relationships" xmlns:p="http://schemas.openxmlformats.org/presentationml/2006/main">
  <p:tag name="PA" val="v4.1.3"/>
</p:tagLst>
</file>

<file path=ppt/tags/tag12.xml><?xml version="1.0" encoding="utf-8"?>
<p:tagLst xmlns:a="http://schemas.openxmlformats.org/drawingml/2006/main" xmlns:r="http://schemas.openxmlformats.org/officeDocument/2006/relationships" xmlns:p="http://schemas.openxmlformats.org/presentationml/2006/main">
  <p:tag name="PA" val="v4.1.3"/>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00659_1*i*9"/>
  <p:tag name="KSO_WM_TEMPLATE_CATEGORY" val="diagram"/>
  <p:tag name="KSO_WM_TEMPLATE_INDEX" val="20200659"/>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PA" val="v4.1.3"/>
</p:tagLst>
</file>

<file path=ppt/tags/tag15.xml><?xml version="1.0" encoding="utf-8"?>
<p:tagLst xmlns:a="http://schemas.openxmlformats.org/drawingml/2006/main" xmlns:r="http://schemas.openxmlformats.org/officeDocument/2006/relationships" xmlns:p="http://schemas.openxmlformats.org/presentationml/2006/main">
  <p:tag name="POCKET_APPLY_TIME" val="2020年7月26日"/>
  <p:tag name="POCKET_APPLY_TYPE" val="Slide"/>
  <p:tag name="APPLYTYPE" val="SubTitle"/>
  <p:tag name="APPLYORDER" val="1"/>
</p:tagLst>
</file>

<file path=ppt/tags/tag16.xml><?xml version="1.0" encoding="utf-8"?>
<p:tagLst xmlns:a="http://schemas.openxmlformats.org/drawingml/2006/main" xmlns:r="http://schemas.openxmlformats.org/officeDocument/2006/relationships" xmlns:p="http://schemas.openxmlformats.org/presentationml/2006/main">
  <p:tag name="POCKET_APPLY_TIME" val="2020年7月26日"/>
  <p:tag name="POCKET_APPLY_TYPE" val="Slide"/>
  <p:tag name="APPLYTYPE" val="Other"/>
  <p:tag name="APPLYORDER" val="1"/>
</p:tagLst>
</file>

<file path=ppt/tags/tag17.xml><?xml version="1.0" encoding="utf-8"?>
<p:tagLst xmlns:a="http://schemas.openxmlformats.org/drawingml/2006/main" xmlns:r="http://schemas.openxmlformats.org/officeDocument/2006/relationships" xmlns:p="http://schemas.openxmlformats.org/presentationml/2006/main">
  <p:tag name="POCKET_APPLY_TIME" val="2020年7月26日"/>
  <p:tag name="POCKET_APPLY_TYPE" val="Slide"/>
  <p:tag name="APPLYTYPE" val="Text"/>
  <p:tag name="APPLYORDER" val="1"/>
</p:tagLst>
</file>

<file path=ppt/tags/tag18.xml><?xml version="1.0" encoding="utf-8"?>
<p:tagLst xmlns:a="http://schemas.openxmlformats.org/drawingml/2006/main" xmlns:r="http://schemas.openxmlformats.org/officeDocument/2006/relationships" xmlns:p="http://schemas.openxmlformats.org/presentationml/2006/main">
  <p:tag name="POCKET_APPLY_TIME" val="2020年7月26日"/>
  <p:tag name="POCKET_APPLY_TYPE" val="Slide"/>
  <p:tag name="APPLYTYPE" val="Other"/>
  <p:tag name="APPLYORDER" val="2"/>
</p:tagLst>
</file>

<file path=ppt/tags/tag19.xml><?xml version="1.0" encoding="utf-8"?>
<p:tagLst xmlns:a="http://schemas.openxmlformats.org/drawingml/2006/main" xmlns:r="http://schemas.openxmlformats.org/officeDocument/2006/relationships" xmlns:p="http://schemas.openxmlformats.org/presentationml/2006/main">
  <p:tag name="POCKET_APPLY_TIME" val="2020年7月26日"/>
  <p:tag name="POCKET_APPLY_TYPE" val="Slide"/>
  <p:tag name="APPLYTYPE" val="Other"/>
  <p:tag name="APPLYORDER" val="3"/>
</p:tagLst>
</file>

<file path=ppt/tags/tag2.xml><?xml version="1.0" encoding="utf-8"?>
<p:tagLst xmlns:a="http://schemas.openxmlformats.org/drawingml/2006/main" xmlns:r="http://schemas.openxmlformats.org/officeDocument/2006/relationships" xmlns:p="http://schemas.openxmlformats.org/presentationml/2006/main">
  <p:tag name="PA" val="v4.1.3"/>
</p:tagLst>
</file>

<file path=ppt/tags/tag20.xml><?xml version="1.0" encoding="utf-8"?>
<p:tagLst xmlns:a="http://schemas.openxmlformats.org/drawingml/2006/main" xmlns:r="http://schemas.openxmlformats.org/officeDocument/2006/relationships" xmlns:p="http://schemas.openxmlformats.org/presentationml/2006/main">
  <p:tag name="POCKET_APPLY_TIME" val="2020年7月26日"/>
  <p:tag name="POCKET_APPLY_TYPE" val="Slide"/>
  <p:tag name="APPLYTYPE" val="SubTitle"/>
  <p:tag name="APPLYORDER" val="2"/>
</p:tagLst>
</file>

<file path=ppt/tags/tag21.xml><?xml version="1.0" encoding="utf-8"?>
<p:tagLst xmlns:a="http://schemas.openxmlformats.org/drawingml/2006/main" xmlns:r="http://schemas.openxmlformats.org/officeDocument/2006/relationships" xmlns:p="http://schemas.openxmlformats.org/presentationml/2006/main">
  <p:tag name="POCKET_APPLY_TIME" val="2020年7月26日"/>
  <p:tag name="POCKET_APPLY_TYPE" val="Slide"/>
  <p:tag name="APPLYTYPE" val="Other"/>
  <p:tag name="APPLYORDER" val="4"/>
</p:tagLst>
</file>

<file path=ppt/tags/tag22.xml><?xml version="1.0" encoding="utf-8"?>
<p:tagLst xmlns:a="http://schemas.openxmlformats.org/drawingml/2006/main" xmlns:r="http://schemas.openxmlformats.org/officeDocument/2006/relationships" xmlns:p="http://schemas.openxmlformats.org/presentationml/2006/main">
  <p:tag name="POCKET_APPLY_TIME" val="2020年7月26日"/>
  <p:tag name="POCKET_APPLY_TYPE" val="Slide"/>
  <p:tag name="APPLYTYPE" val="Text"/>
  <p:tag name="APPLYORDER" val="2"/>
</p:tagLst>
</file>

<file path=ppt/tags/tag23.xml><?xml version="1.0" encoding="utf-8"?>
<p:tagLst xmlns:a="http://schemas.openxmlformats.org/drawingml/2006/main" xmlns:r="http://schemas.openxmlformats.org/officeDocument/2006/relationships" xmlns:p="http://schemas.openxmlformats.org/presentationml/2006/main">
  <p:tag name="POCKET_APPLY_TIME" val="2020年7月26日"/>
  <p:tag name="POCKET_APPLY_TYPE" val="Slide"/>
  <p:tag name="APPLYTYPE" val="Other"/>
  <p:tag name="APPLYORDER" val="5"/>
</p:tagLst>
</file>

<file path=ppt/tags/tag24.xml><?xml version="1.0" encoding="utf-8"?>
<p:tagLst xmlns:a="http://schemas.openxmlformats.org/drawingml/2006/main" xmlns:r="http://schemas.openxmlformats.org/officeDocument/2006/relationships" xmlns:p="http://schemas.openxmlformats.org/presentationml/2006/main">
  <p:tag name="POCKET_APPLY_TIME" val="2020年7月26日"/>
  <p:tag name="POCKET_APPLY_TYPE" val="Slide"/>
  <p:tag name="APPLYTYPE" val="Other"/>
  <p:tag name="APPLYORDER" val="6"/>
</p:tagLst>
</file>

<file path=ppt/tags/tag25.xml><?xml version="1.0" encoding="utf-8"?>
<p:tagLst xmlns:a="http://schemas.openxmlformats.org/drawingml/2006/main" xmlns:r="http://schemas.openxmlformats.org/officeDocument/2006/relationships" xmlns:p="http://schemas.openxmlformats.org/presentationml/2006/main">
  <p:tag name="PA" val="v4.1.3"/>
</p:tagLst>
</file>

<file path=ppt/tags/tag26.xml><?xml version="1.0" encoding="utf-8"?>
<p:tagLst xmlns:a="http://schemas.openxmlformats.org/drawingml/2006/main" xmlns:r="http://schemas.openxmlformats.org/officeDocument/2006/relationships" xmlns:p="http://schemas.openxmlformats.org/presentationml/2006/main">
  <p:tag name="KSO_WM_SLIDE_ID" val="diagram20212700_1"/>
  <p:tag name="KSO_WM_TEMPLATE_SUBCATEGORY" val="21"/>
  <p:tag name="KSO_WM_TEMPLATE_MASTER_TYPE" val="0"/>
  <p:tag name="KSO_WM_TEMPLATE_COLOR_TYPE" val="1"/>
  <p:tag name="KSO_WM_SLIDE_ITEM_CNT" val="0"/>
  <p:tag name="KSO_WM_SLIDE_INDEX" val="1"/>
  <p:tag name="KSO_WM_TAG_VERSION" val="1.0"/>
  <p:tag name="KSO_WM_BEAUTIFY_FLAG" val="#wm#"/>
  <p:tag name="KSO_WM_TEMPLATE_CATEGORY" val="diagram"/>
  <p:tag name="KSO_WM_TEMPLATE_INDEX" val="20212700"/>
  <p:tag name="KSO_WM_SLIDE_LAYOUT" val="a_d"/>
  <p:tag name="KSO_WM_SLIDE_LAYOUT_CNT" val="1_1"/>
  <p:tag name="KSO_WM_SLIDE_TYPE" val="text"/>
  <p:tag name="KSO_WM_SLIDE_SUBTYPE" val="picTxt"/>
  <p:tag name="KSO_WM_SLIDE_SIZE" val="840*539"/>
  <p:tag name="KSO_WM_SLIDE_POSITION" val="72*0"/>
  <p:tag name="KSO_WM_SLIDE_LAYOUT_INFO" val="{&quot;direction&quot;:1,&quot;id&quot;:&quot;2021-04-01T15:44:12&quot;,&quot;maxSize&quot;:{&quot;size1&quot;:32.5},&quot;minSize&quot;:{&quot;size1&quot;:27.600000000000001},&quot;normalSize&quot;:{&quot;size1&quot;:32.5},&quot;subLayout&quot;:[{&quot;id&quot;:&quot;2021-04-01T15:44:12&quot;,&quot;margin&quot;:{&quot;bottom&quot;:8.0430002212524414,&quot;left&quot;:2.5399999618530273,&quot;right&quot;:0.026000002399086952,&quot;top&quot;:5.5029997825622559},&quot;type&quot;:0},{&quot;id&quot;:&quot;2021-04-01T15:44:12&quot;,&quot;margin&quot;:{&quot;bottom&quot;:1.6929999589920044,&quot;left&quot;:1.6670000553131104,&quot;right&quot;:1.6929999589920044,&quot;top&quot;:1.6929999589920044},&quot;type&quot;:0}],&quot;type&quot;:0}"/>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71ae53747e3ea6e293f8b1"/>
  <p:tag name="KSO_WM_CHIP_FILLPROP" val="[[{&quot;text_align&quot;:&quot;cm&quot;,&quot;text_direction&quot;:&quot;horizontal&quot;,&quot;support_big_font&quot;:false,&quot;picture_toward&quot;:0,&quot;picture_dockside&quot;:[],&quot;fill_id&quot;:&quot;df5c712fc297497380a16f2214b4abb2&quot;,&quot;fill_align&quot;:&quot;cm&quot;,&quot;chip_types&quot;:[&quot;picture&quot;,&quot;header&quot;]},{&quot;text_align&quot;:&quot;lm&quot;,&quot;text_direction&quot;:&quot;horizontal&quot;,&quot;support_features&quot;:[&quot;collage&quot;,&quot;carousel&quot;],&quot;support_big_font&quot;:false,&quot;picture_toward&quot;:0,&quot;picture_dockside&quot;:[],&quot;fill_id&quot;:&quot;3e9e6b7343cb4479804798c20b3c2800&quot;,&quot;fill_align&quot;:&quot;cm&quot;,&quot;chip_types&quot;:[&quot;text&quot;,&quot;picture&quot;]}],[{&quot;text_align&quot;:&quot;cm&quot;,&quot;text_direction&quot;:&quot;horizontal&quot;,&quot;support_big_font&quot;:false,&quot;picture_toward&quot;:0,&quot;picture_dockside&quot;:[],&quot;fill_id&quot;:&quot;df5c712fc297497380a16f2214b4abb2&quot;,&quot;fill_align&quot;:&quot;cm&quot;,&quot;chip_types&quot;:[&quot;header&quot;]},{&quot;text_align&quot;:&quot;lm&quot;,&quot;text_direction&quot;:&quot;horizontal&quot;,&quot;support_big_font&quot;:false,&quot;picture_toward&quot;:0,&quot;picture_dockside&quot;:[],&quot;fill_id&quot;:&quot;3e9e6b7343cb4479804798c20b3c2800&quot;,&quot;fill_align&quot;:&quot;cm&quot;,&quot;chip_types&quot;:[&quot;diagram&quot;,&quot;chart&quot;,&quot;table&quot;,&quot;video&quot;]}]]"/>
  <p:tag name="KSO_WM_CHIP_DECFILLPROP" val="[]"/>
  <p:tag name="KSO_WM_SLIDE_CAN_ADD_NAVIGATION" val="1"/>
  <p:tag name="KSO_WM_CHIP_GROUPID" val="5f71a5bf747e3ea6e293b57c"/>
  <p:tag name="KSO_WM_SLIDE_BK_DARK_LIGHT" val="2"/>
  <p:tag name="KSO_WM_SLIDE_BACKGROUND_TYPE" val="general"/>
  <p:tag name="KSO_WM_SLIDE_SUPPORT_FEATURE_TYPE" val="3"/>
  <p:tag name="KSO_WM_TEMPLATE_ASSEMBLE_XID" val="60656f654054ed1e2fb8094f"/>
  <p:tag name="KSO_WM_TEMPLATE_ASSEMBLE_GROUPID" val="60656f654054ed1e2fb8094f"/>
</p:tagLst>
</file>

<file path=ppt/tags/tag27.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12"/>
  <p:tag name="KSO_WM_UNIT_HIGHLIGHT" val="0"/>
  <p:tag name="KSO_WM_UNIT_COMPATIBLE" val="0"/>
  <p:tag name="KSO_WM_UNIT_DIAGRAM_ISNUMVISUAL" val="0"/>
  <p:tag name="KSO_WM_UNIT_DIAGRAM_ISREFERUNIT" val="0"/>
  <p:tag name="KSO_WM_UNIT_TYPE" val="a"/>
  <p:tag name="KSO_WM_UNIT_INDEX" val="1"/>
  <p:tag name="KSO_WM_UNIT_ID" val="diagram20212700_1*a*1"/>
  <p:tag name="KSO_WM_TEMPLATE_CATEGORY" val="diagram"/>
  <p:tag name="KSO_WM_TEMPLATE_INDEX" val="20212700"/>
  <p:tag name="KSO_WM_UNIT_LAYERLEVEL" val="1"/>
  <p:tag name="KSO_WM_TAG_VERSION" val="1.0"/>
  <p:tag name="KSO_WM_BEAUTIFY_FLAG" val="#wm#"/>
  <p:tag name="KSO_WM_UNIT_PRESET_TEXT" val="添加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9c843ecdca2843529f042c62df2a7a5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30e6f0937e344e7cbc888cc755b3db07"/>
  <p:tag name="KSO_WM_UNIT_SUPPORT_UNIT_TYPE" val="[&quot;d&quot;]"/>
  <p:tag name="KSO_WM_UNIT_TEXT_FILL_FORE_SCHEMECOLOR_INDEX_BRIGHTNESS" val="0"/>
  <p:tag name="KSO_WM_UNIT_TEXT_FILL_FORE_SCHEMECOLOR_INDEX" val="13"/>
  <p:tag name="KSO_WM_UNIT_TEXT_FILL_TYPE" val="1"/>
  <p:tag name="KSO_WM_TEMPLATE_ASSEMBLE_XID" val="60656f654054ed1e2fb8094f"/>
  <p:tag name="KSO_WM_TEMPLATE_ASSEMBLE_GROUPID" val="60656f654054ed1e2fb8094f"/>
</p:tagLst>
</file>

<file path=ppt/tags/tag28.xml><?xml version="1.0" encoding="utf-8"?>
<p:tagLst xmlns:a="http://schemas.openxmlformats.org/drawingml/2006/main" xmlns:r="http://schemas.openxmlformats.org/officeDocument/2006/relationships" xmlns:p="http://schemas.openxmlformats.org/presentationml/2006/main">
  <p:tag name="KSO_WM_UNIT_VALUE" val="1227*2115"/>
  <p:tag name="KSO_WM_UNIT_HIGHLIGHT" val="0"/>
  <p:tag name="KSO_WM_UNIT_COMPATIBLE" val="0"/>
  <p:tag name="KSO_WM_UNIT_DIAGRAM_ISNUMVISUAL" val="0"/>
  <p:tag name="KSO_WM_UNIT_DIAGRAM_ISREFERUNIT" val="0"/>
  <p:tag name="KSO_WM_UNIT_TYPE" val="d"/>
  <p:tag name="KSO_WM_UNIT_INDEX" val="1"/>
  <p:tag name="KSO_WM_UNIT_ID" val="diagram20212700_1*d*1"/>
  <p:tag name="KSO_WM_TEMPLATE_CATEGORY" val="diagram"/>
  <p:tag name="KSO_WM_TEMPLATE_INDEX" val="20212700"/>
  <p:tag name="KSO_WM_UNIT_LAYERLEVEL" val="1"/>
  <p:tag name="KSO_WM_TAG_VERSION" val="1.0"/>
  <p:tag name="KSO_WM_BEAUTIFY_FLAG" val="#wm#"/>
  <p:tag name="KSO_WM_CHIP_GROUPID" val="5e7310da9a230a26b9e88a19"/>
  <p:tag name="KSO_WM_CHIP_XID" val="5e7310da9a230a26b9e88a1a"/>
  <p:tag name="KSO_WM_UNIT_DEC_AREA_ID" val="a786dfddc6a4482fad0c30733a95687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fbcfbcf65e094c4b88411179705d5a1d"/>
  <p:tag name="KSO_WM_UNIT_SUPPORT_UNIT_TYPE" val="[&quot;d&quot;]"/>
  <p:tag name="KSO_WM_TEMPLATE_ASSEMBLE_XID" val="60656f654054ed1e2fb8094f"/>
  <p:tag name="KSO_WM_TEMPLATE_ASSEMBLE_GROUPID" val="60656f654054ed1e2fb8094f"/>
  <p:tag name="KSO_WM_UNIT_PICTURE_CLIP_FLAG" val="0"/>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12700_1*i*1"/>
  <p:tag name="KSO_WM_TEMPLATE_CATEGORY" val="diagram"/>
  <p:tag name="KSO_WM_TEMPLATE_INDEX" val="20212700"/>
  <p:tag name="KSO_WM_UNIT_LAYERLEVEL" val="1"/>
  <p:tag name="KSO_WM_TAG_VERSION" val="1.0"/>
  <p:tag name="KSO_WM_BEAUTIFY_FLAG" val="#wm#"/>
  <p:tag name="KSO_WM_UNIT_BLOCK" val="0"/>
  <p:tag name="KSO_WM_UNIT_SM_LIMIT_TYPE" val="3"/>
  <p:tag name="KSO_WM_UNIT_DEC_AREA_ID" val="90c1289276d743fab4505b5e48370bea"/>
  <p:tag name="KSO_WM_UNIT_DECORATE_INFO" val="{&quot;DecorateInfoH&quot;:{&quot;IsAbs&quot;:true},&quot;DecorateInfoW&quot;:{&quot;IsAbs&quot;:false},&quot;DecorateInfoX&quot;:{&quot;IsAbs&quot;:true,&quot;Pos&quot;:1},&quot;DecorateInfoY&quot;:{&quot;IsAbs&quot;:true,&quot;Pos&quot;:2},&quot;ReferentInfo&quot;:{&quot;Id&quot;:&quot;9c843ecdca2843529f042c62df2a7a50&quot;,&quot;X&quot;:{&quot;Pos&quot;:1},&quot;Y&quot;:{&quot;Pos&quot;:0}},&quot;whChangeMode&quot;:0}"/>
  <p:tag name="KSO_WM_CHIP_GROUPID" val="5f71a5bf747e3ea6e293b57c"/>
  <p:tag name="KSO_WM_CHIP_XID" val="5f71ae53747e3ea6e293f8b1"/>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UNIT_VALUE" val="30"/>
  <p:tag name="KSO_WM_TEMPLATE_ASSEMBLE_XID" val="60656f654054ed1e2fb8094f"/>
  <p:tag name="KSO_WM_TEMPLATE_ASSEMBLE_GROUPID" val="60656f654054ed1e2fb8094f"/>
</p:tagLst>
</file>

<file path=ppt/tags/tag3.xml><?xml version="1.0" encoding="utf-8"?>
<p:tagLst xmlns:a="http://schemas.openxmlformats.org/drawingml/2006/main" xmlns:r="http://schemas.openxmlformats.org/officeDocument/2006/relationships" xmlns:p="http://schemas.openxmlformats.org/presentationml/2006/main">
  <p:tag name="KSO_WM_SLIDE_ID" val="diagram20208611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960*540"/>
  <p:tag name="KSO_WM_SLIDE_POSITION" val="0*0"/>
  <p:tag name="KSO_WM_TAG_VERSION" val="1.0"/>
  <p:tag name="KSO_WM_BEAUTIFY_FLAG" val="#wm#"/>
  <p:tag name="KSO_WM_TEMPLATE_CATEGORY" val="diagram"/>
  <p:tag name="KSO_WM_TEMPLATE_INDEX" val="20208611"/>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1-04-01T15:01:33&quot;,&quot;maxSize&quot;:{&quot;size1&quot;:31.100000000000001},&quot;minSize&quot;:{&quot;size1&quot;:26.699999999999999},&quot;normalSize&quot;:{&quot;size1&quot;:26.700185185185187},&quot;subLayout&quot;:[{&quot;id&quot;:&quot;2021-04-01T15:01:33&quot;,&quot;margin&quot;:{&quot;bottom&quot;:0.026000002399086952,&quot;left&quot;:5.0799999237060547,&quot;right&quot;:6.7729997634887695,&quot;top&quot;:2.9630000591278076},&quot;type&quot;:0},{&quot;id&quot;:&quot;2021-04-01T15:01:33&quot;,&quot;margin&quot;:{&quot;bottom&quot;:4.2329998016357422,&quot;left&quot;:5.0799999237060547,&quot;right&quot;:4.6560001373291016,&quot;top&quot;:0.84700000286102295},&quot;type&quot;:0}],&quot;type&quot;:0}"/>
  <p:tag name="KSO_WM_SLIDE_BACKGROUND" val="[&quot;general&quot;]"/>
  <p:tag name="KSO_WM_SLIDE_RATIO" val="1.777778"/>
  <p:tag name="KSO_WM_CHIP_INFOS" val="{&quot;type&quot;:0,&quot;layout_type&quot;:&quot;topbottom&quot;,&quot;layout_feature&quot;:2,&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big_font&quot;:false,&quot;fill_id&quot;:&quot;c4c25ca0ca5c40f185466383f79d5c7d&quot;,&quot;fill_align&quot;:&quot;lm&quot;,&quot;chip_types&quot;:[&quot;header&quot;]},{&quot;text_align&quot;:&quot;lm&quot;,&quot;text_direction&quot;:&quot;horizontal&quot;,&quot;support_big_font&quot;:false,&quot;fill_id&quot;:&quot;d48b62735a09469bb829c88fb0d6fc75&quot;,&quot;fill_align&quot;:&quot;lm&quot;,&quot;chip_types&quot;:[&quot;diagram&quot;,&quot;pictext&quot;,&quot;text&quot;,&quot;picture&quot;,&quot;chart&quot;,&quot;table&quot;,&quot;video&quot;]}]]"/>
  <p:tag name="KSO_WM_SLIDE_CAN_ADD_NAVIGATION" val="1"/>
  <p:tag name="KSO_WM_CHIP_XID" val="5ef20bd7a491bb0086638afc"/>
  <p:tag name="KSO_WM_CHIP_DECFILLPROP" val="[]"/>
  <p:tag name="KSO_WM_CHIP_GROUPID" val="5ef20bd7a491bb0086638afb"/>
  <p:tag name="KSO_WM_SLIDE_BK_DARK_LIGHT" val="2"/>
  <p:tag name="KSO_WM_SLIDE_BACKGROUND_TYPE" val="general"/>
  <p:tag name="KSO_WM_SLIDE_SUPPORT_FEATURE_TYPE" val="0"/>
  <p:tag name="KSO_WM_TEMPLATE_ASSEMBLE_XID" val="60656e7b4054ed1e2fb7f9b4"/>
  <p:tag name="KSO_WM_TEMPLATE_ASSEMBLE_GROUPID" val="60656e7b4054ed1e2fb7f9b4"/>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2700_1*i*2"/>
  <p:tag name="KSO_WM_TEMPLATE_CATEGORY" val="diagram"/>
  <p:tag name="KSO_WM_TEMPLATE_INDEX" val="20212700"/>
  <p:tag name="KSO_WM_UNIT_LAYERLEVEL" val="1"/>
  <p:tag name="KSO_WM_TAG_VERSION" val="1.0"/>
  <p:tag name="KSO_WM_BEAUTIFY_FLAG" val="#wm#"/>
  <p:tag name="KSO_WM_UNIT_BLOCK" val="0"/>
  <p:tag name="KSO_WM_UNIT_SM_LIMIT_TYPE" val="3"/>
  <p:tag name="KSO_WM_UNIT_DEC_AREA_ID" val="0760392e15c546d0951f20b38252ffa0"/>
  <p:tag name="KSO_WM_UNIT_DECORATE_INFO" val="{&quot;DecorateInfoH&quot;:{&quot;IsAbs&quot;:true},&quot;DecorateInfoW&quot;:{&quot;IsAbs&quot;:false},&quot;DecorateInfoX&quot;:{&quot;IsAbs&quot;:true,&quot;Pos&quot;:1},&quot;DecorateInfoY&quot;:{&quot;IsAbs&quot;:true,&quot;Pos&quot;:0},&quot;ReferentInfo&quot;:{&quot;Id&quot;:&quot;9c843ecdca2843529f042c62df2a7a50&quot;,&quot;X&quot;:{&quot;Pos&quot;:1},&quot;Y&quot;:{&quot;Pos&quot;:0}},&quot;whChangeMode&quot;:0}"/>
  <p:tag name="KSO_WM_CHIP_GROUPID" val="5f71a5bf747e3ea6e293b57c"/>
  <p:tag name="KSO_WM_CHIP_XID" val="5f71ae53747e3ea6e293f8b1"/>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UNIT_VALUE" val="6"/>
  <p:tag name="KSO_WM_TEMPLATE_ASSEMBLE_XID" val="60656f654054ed1e2fb8094f"/>
  <p:tag name="KSO_WM_TEMPLATE_ASSEMBLE_GROUPID" val="60656f654054ed1e2fb8094f"/>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2700_1*i*3"/>
  <p:tag name="KSO_WM_TEMPLATE_CATEGORY" val="diagram"/>
  <p:tag name="KSO_WM_TEMPLATE_INDEX" val="20212700"/>
  <p:tag name="KSO_WM_UNIT_LAYERLEVEL" val="1"/>
  <p:tag name="KSO_WM_TAG_VERSION" val="1.0"/>
  <p:tag name="KSO_WM_BEAUTIFY_FLAG" val="#wm#"/>
  <p:tag name="KSO_WM_UNIT_BLOCK" val="0"/>
  <p:tag name="KSO_WM_UNIT_SM_LIMIT_TYPE" val="3"/>
  <p:tag name="KSO_WM_UNIT_DEC_AREA_ID" val="8e8fcda457d641738446929f52f5cdc7"/>
  <p:tag name="KSO_WM_UNIT_DECORATE_INFO" val="{&quot;DecorateInfoH&quot;:{&quot;IsAbs&quot;:true},&quot;DecorateInfoW&quot;:{&quot;IsAbs&quot;:false},&quot;DecorateInfoX&quot;:{&quot;IsAbs&quot;:true,&quot;Pos&quot;:1},&quot;DecorateInfoY&quot;:{&quot;IsAbs&quot;:true,&quot;Pos&quot;:0},&quot;ReferentInfo&quot;:{&quot;Id&quot;:&quot;9c843ecdca2843529f042c62df2a7a50&quot;,&quot;X&quot;:{&quot;Pos&quot;:1},&quot;Y&quot;:{&quot;Pos&quot;:2}},&quot;whChangeMode&quot;:0}"/>
  <p:tag name="KSO_WM_CHIP_GROUPID" val="5f71a5bf747e3ea6e293b57c"/>
  <p:tag name="KSO_WM_CHIP_XID" val="5f71ae53747e3ea6e293f8b1"/>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UNIT_VALUE" val="54"/>
  <p:tag name="KSO_WM_TEMPLATE_ASSEMBLE_XID" val="60656f654054ed1e2fb8094f"/>
  <p:tag name="KSO_WM_TEMPLATE_ASSEMBLE_GROUPID" val="60656f654054ed1e2fb8094f"/>
</p:tagLst>
</file>

<file path=ppt/tags/tag32.xml><?xml version="1.0" encoding="utf-8"?>
<p:tagLst xmlns:a="http://schemas.openxmlformats.org/drawingml/2006/main" xmlns:r="http://schemas.openxmlformats.org/officeDocument/2006/relationships" xmlns:p="http://schemas.openxmlformats.org/presentationml/2006/main">
  <p:tag name="PA" val="v4.1.3"/>
</p:tagLst>
</file>

<file path=ppt/tags/tag33.xml><?xml version="1.0" encoding="utf-8"?>
<p:tagLst xmlns:a="http://schemas.openxmlformats.org/drawingml/2006/main" xmlns:r="http://schemas.openxmlformats.org/officeDocument/2006/relationships" xmlns:p="http://schemas.openxmlformats.org/presentationml/2006/main">
  <p:tag name="POCKET_APPLY_TIME" val="2020年7月7日"/>
  <p:tag name="POCKET_APPLY_TYPE" val="Slide"/>
  <p:tag name="APPLYTYPE" val="Other"/>
  <p:tag name="APPLYORDER" val="2"/>
</p:tagLst>
</file>

<file path=ppt/tags/tag34.xml><?xml version="1.0" encoding="utf-8"?>
<p:tagLst xmlns:a="http://schemas.openxmlformats.org/drawingml/2006/main" xmlns:r="http://schemas.openxmlformats.org/officeDocument/2006/relationships" xmlns:p="http://schemas.openxmlformats.org/presentationml/2006/main">
  <p:tag name="POCKET_APPLY_TIME" val="2020年7月7日"/>
  <p:tag name="POCKET_APPLY_TYPE" val="Slide"/>
  <p:tag name="APPLYTYPE" val="Other"/>
  <p:tag name="APPLYORDER" val="1"/>
</p:tagLst>
</file>

<file path=ppt/tags/tag35.xml><?xml version="1.0" encoding="utf-8"?>
<p:tagLst xmlns:a="http://schemas.openxmlformats.org/drawingml/2006/main" xmlns:r="http://schemas.openxmlformats.org/officeDocument/2006/relationships" xmlns:p="http://schemas.openxmlformats.org/presentationml/2006/main">
  <p:tag name="POCKET_APPLY_TIME" val="2020年7月7日"/>
  <p:tag name="POCKET_APPLY_TYPE" val="Slide"/>
  <p:tag name="APPLYTYPE" val="Desc"/>
  <p:tag name="APPLYORDER" val="1"/>
</p:tagLst>
</file>

<file path=ppt/tags/tag36.xml><?xml version="1.0" encoding="utf-8"?>
<p:tagLst xmlns:a="http://schemas.openxmlformats.org/drawingml/2006/main" xmlns:r="http://schemas.openxmlformats.org/officeDocument/2006/relationships" xmlns:p="http://schemas.openxmlformats.org/presentationml/2006/main">
  <p:tag name="PA" val="v4.1.3"/>
</p:tagLst>
</file>

<file path=ppt/tags/tag37.xml><?xml version="1.0" encoding="utf-8"?>
<p:tagLst xmlns:a="http://schemas.openxmlformats.org/drawingml/2006/main" xmlns:r="http://schemas.openxmlformats.org/officeDocument/2006/relationships" xmlns:p="http://schemas.openxmlformats.org/presentationml/2006/main">
  <p:tag name="POCKET_APPLY_TIME" val="2020年7月26日"/>
  <p:tag name="POCKET_APPLY_TYPE" val="Slide"/>
  <p:tag name="APPLYTYPE" val="Desc"/>
  <p:tag name="APPLYORDER" val="1"/>
</p:tagLst>
</file>

<file path=ppt/tags/tag38.xml><?xml version="1.0" encoding="utf-8"?>
<p:tagLst xmlns:a="http://schemas.openxmlformats.org/drawingml/2006/main" xmlns:r="http://schemas.openxmlformats.org/officeDocument/2006/relationships" xmlns:p="http://schemas.openxmlformats.org/presentationml/2006/main">
  <p:tag name="POCKET_APPLY_TIME" val="2020年7月26日"/>
  <p:tag name="POCKET_APPLY_TYPE" val="Slide"/>
  <p:tag name="APPLYTYPE" val="Other"/>
  <p:tag name="APPLYORDER" val="1"/>
</p:tagLst>
</file>

<file path=ppt/tags/tag39.xml><?xml version="1.0" encoding="utf-8"?>
<p:tagLst xmlns:a="http://schemas.openxmlformats.org/drawingml/2006/main" xmlns:r="http://schemas.openxmlformats.org/officeDocument/2006/relationships" xmlns:p="http://schemas.openxmlformats.org/presentationml/2006/main">
  <p:tag name="POCKET_APPLY_TIME" val="2020年7月26日"/>
  <p:tag name="POCKET_APPLY_TYPE" val="Slide"/>
  <p:tag name="APPLYTYPE" val="Other"/>
  <p:tag name="APPLYORDER" val="2"/>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8611_1*i*1"/>
  <p:tag name="KSO_WM_TEMPLATE_CATEGORY" val="diagram"/>
  <p:tag name="KSO_WM_TEMPLATE_INDEX" val="20208611"/>
  <p:tag name="KSO_WM_UNIT_LAYERLEVEL" val="1"/>
  <p:tag name="KSO_WM_TAG_VERSION" val="1.0"/>
  <p:tag name="KSO_WM_BEAUTIFY_FLAG" val="#wm#"/>
  <p:tag name="KSO_WM_UNIT_BLOCK" val="0"/>
  <p:tag name="KSO_WM_UNIT_SM_LIMIT_TYPE" val="1"/>
  <p:tag name="KSO_WM_UNIT_DEC_AREA_ID" val="57dadeb95ab44bae952665e5e2adc445"/>
  <p:tag name="KSO_WM_UNIT_DECORATE_INFO" val="{&quot;ReferentInfo&quot;:{&quot;Id&quot;:&quot;slide&quot;,&quot;X&quot;:{&quot;Pos&quot;:0},&quot;Y&quot;:{&quot;Pos&quot;:0}},&quot;DecorateInfoX&quot;:{&quot;Pos&quot;:0,&quot;IsAbs&quot;:false},&quot;DecorateInfoY&quot;:{&quot;Pos&quot;:0,&quot;IsAbs&quot;:false},&quot;DecorateInfoW&quot;:{&quot;IsAbs&quot;:true},&quot;DecorateInfoH&quot;:{&quot;IsAbs&quot;:true},&quot;whChangeMode&quot;:0}"/>
  <p:tag name="KSO_WM_CHIP_GROUPID" val="5ef20bd7a491bb0086638afb"/>
  <p:tag name="KSO_WM_CHIP_XID" val="5ef20bd7a491bb0086638afc"/>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13"/>
  <p:tag name="KSO_WM_UNIT_TEXT_FILL_TYPE" val="1"/>
  <p:tag name="KSO_WM_UNIT_VALUE" val="12"/>
  <p:tag name="KSO_WM_TEMPLATE_ASSEMBLE_XID" val="60656e7b4054ed1e2fb7f9b4"/>
  <p:tag name="KSO_WM_TEMPLATE_ASSEMBLE_GROUPID" val="60656e7b4054ed1e2fb7f9b4"/>
</p:tagLst>
</file>

<file path=ppt/tags/tag40.xml><?xml version="1.0" encoding="utf-8"?>
<p:tagLst xmlns:a="http://schemas.openxmlformats.org/drawingml/2006/main" xmlns:r="http://schemas.openxmlformats.org/officeDocument/2006/relationships" xmlns:p="http://schemas.openxmlformats.org/presentationml/2006/main">
  <p:tag name="PA" val="v4.1.3"/>
</p:tagLst>
</file>

<file path=ppt/tags/tag41.xml><?xml version="1.0" encoding="utf-8"?>
<p:tagLst xmlns:a="http://schemas.openxmlformats.org/drawingml/2006/main" xmlns:r="http://schemas.openxmlformats.org/officeDocument/2006/relationships" xmlns:p="http://schemas.openxmlformats.org/presentationml/2006/main">
  <p:tag name="PA" val="v4.1.3"/>
</p:tagLst>
</file>

<file path=ppt/tags/tag42.xml><?xml version="1.0" encoding="utf-8"?>
<p:tagLst xmlns:a="http://schemas.openxmlformats.org/drawingml/2006/main" xmlns:r="http://schemas.openxmlformats.org/officeDocument/2006/relationships" xmlns:p="http://schemas.openxmlformats.org/presentationml/2006/main">
  <p:tag name="PA" val="v4.1.3"/>
</p:tagLst>
</file>

<file path=ppt/tags/tag43.xml><?xml version="1.0" encoding="utf-8"?>
<p:tagLst xmlns:a="http://schemas.openxmlformats.org/drawingml/2006/main" xmlns:r="http://schemas.openxmlformats.org/officeDocument/2006/relationships" xmlns:p="http://schemas.openxmlformats.org/presentationml/2006/main">
  <p:tag name="PA" val="v4.1.3"/>
</p:tagLst>
</file>

<file path=ppt/tags/tag44.xml><?xml version="1.0" encoding="utf-8"?>
<p:tagLst xmlns:a="http://schemas.openxmlformats.org/drawingml/2006/main" xmlns:r="http://schemas.openxmlformats.org/officeDocument/2006/relationships" xmlns:p="http://schemas.openxmlformats.org/presentationml/2006/main">
  <p:tag name="POCKET_APPLY_TIME" val="2020年7月15日"/>
  <p:tag name="POCKET_APPLY_TYPE" val="Slide"/>
  <p:tag name="APPLYTYPE" val="Other"/>
  <p:tag name="APPLYORDER" val="1"/>
</p:tagLst>
</file>

<file path=ppt/tags/tag45.xml><?xml version="1.0" encoding="utf-8"?>
<p:tagLst xmlns:a="http://schemas.openxmlformats.org/drawingml/2006/main" xmlns:r="http://schemas.openxmlformats.org/officeDocument/2006/relationships" xmlns:p="http://schemas.openxmlformats.org/presentationml/2006/main">
  <p:tag name="POCKET_APPLY_TIME" val="2020年7月15日"/>
  <p:tag name="POCKET_APPLY_TYPE" val="Slide"/>
  <p:tag name="APPLYTYPE" val="Other"/>
  <p:tag name="APPLYORDER" val="2"/>
</p:tagLst>
</file>

<file path=ppt/tags/tag46.xml><?xml version="1.0" encoding="utf-8"?>
<p:tagLst xmlns:a="http://schemas.openxmlformats.org/drawingml/2006/main" xmlns:r="http://schemas.openxmlformats.org/officeDocument/2006/relationships" xmlns:p="http://schemas.openxmlformats.org/presentationml/2006/main">
  <p:tag name="POCKET_APPLY_TIME" val="2020年7月15日"/>
  <p:tag name="POCKET_APPLY_TYPE" val="Slide"/>
  <p:tag name="APPLYTYPE" val="Other"/>
  <p:tag name="APPLYORDER" val="3"/>
</p:tagLst>
</file>

<file path=ppt/tags/tag47.xml><?xml version="1.0" encoding="utf-8"?>
<p:tagLst xmlns:a="http://schemas.openxmlformats.org/drawingml/2006/main" xmlns:r="http://schemas.openxmlformats.org/officeDocument/2006/relationships" xmlns:p="http://schemas.openxmlformats.org/presentationml/2006/main">
  <p:tag name="POCKET_APPLY_TIME" val="2020年7月15日"/>
  <p:tag name="POCKET_APPLY_TYPE" val="Slide"/>
  <p:tag name="APPLYTYPE" val="Other"/>
  <p:tag name="APPLYORDER" val="4"/>
</p:tagLst>
</file>

<file path=ppt/tags/tag48.xml><?xml version="1.0" encoding="utf-8"?>
<p:tagLst xmlns:a="http://schemas.openxmlformats.org/drawingml/2006/main" xmlns:r="http://schemas.openxmlformats.org/officeDocument/2006/relationships" xmlns:p="http://schemas.openxmlformats.org/presentationml/2006/main">
  <p:tag name="POCKET_APPLY_TIME" val="2020年7月15日"/>
  <p:tag name="POCKET_APPLY_TYPE" val="Slide"/>
  <p:tag name="APPLYTYPE" val="Other"/>
  <p:tag name="APPLYORDER" val="5"/>
</p:tagLst>
</file>

<file path=ppt/tags/tag49.xml><?xml version="1.0" encoding="utf-8"?>
<p:tagLst xmlns:a="http://schemas.openxmlformats.org/drawingml/2006/main" xmlns:r="http://schemas.openxmlformats.org/officeDocument/2006/relationships" xmlns:p="http://schemas.openxmlformats.org/presentationml/2006/main">
  <p:tag name="POCKET_APPLY_TIME" val="2020年7月15日"/>
  <p:tag name="POCKET_APPLY_TYPE" val="Slide"/>
  <p:tag name="APPLYTYPE" val="Other"/>
  <p:tag name="APPLYORDER" val="6"/>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8611_1*i*3"/>
  <p:tag name="KSO_WM_TEMPLATE_CATEGORY" val="diagram"/>
  <p:tag name="KSO_WM_TEMPLATE_INDEX" val="20208611"/>
  <p:tag name="KSO_WM_UNIT_LAYERLEVEL" val="1"/>
  <p:tag name="KSO_WM_TAG_VERSION" val="1.0"/>
  <p:tag name="KSO_WM_BEAUTIFY_FLAG" val="#wm#"/>
  <p:tag name="KSO_WM_UNIT_BLOCK" val="0"/>
  <p:tag name="KSO_WM_UNIT_SM_LIMIT_TYPE" val="1"/>
  <p:tag name="KSO_WM_UNIT_DEC_AREA_ID" val="9365081e87b648178ddc3d515a88a6a5"/>
  <p:tag name="KSO_WM_UNIT_DECORATE_INFO" val="{&quot;ReferentInfo&quot;:{&quot;Id&quot;:&quot;slide&quot;,&quot;X&quot;:{&quot;Pos&quot;:0},&quot;Y&quot;:{&quot;Pos&quot;:0}},&quot;DecorateInfoX&quot;:{&quot;Pos&quot;:0,&quot;IsAbs&quot;:false},&quot;DecorateInfoY&quot;:{&quot;Pos&quot;:0,&quot;IsAbs&quot;:false},&quot;DecorateInfoW&quot;:{&quot;IsAbs&quot;:true},&quot;DecorateInfoH&quot;:{&quot;IsAbs&quot;:true},&quot;whChangeMode&quot;:0}"/>
  <p:tag name="KSO_WM_CHIP_GROUPID" val="5ef20bd7a491bb0086638afb"/>
  <p:tag name="KSO_WM_CHIP_XID" val="5ef20bd7a491bb0086638afc"/>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VALUE" val="300"/>
  <p:tag name="KSO_WM_TEMPLATE_ASSEMBLE_XID" val="60656e7b4054ed1e2fb7f9b4"/>
  <p:tag name="KSO_WM_TEMPLATE_ASSEMBLE_GROUPID" val="60656e7b4054ed1e2fb7f9b4"/>
</p:tagLst>
</file>

<file path=ppt/tags/tag50.xml><?xml version="1.0" encoding="utf-8"?>
<p:tagLst xmlns:a="http://schemas.openxmlformats.org/drawingml/2006/main" xmlns:r="http://schemas.openxmlformats.org/officeDocument/2006/relationships" xmlns:p="http://schemas.openxmlformats.org/presentationml/2006/main">
  <p:tag name="POCKET_APPLY_TIME" val="2020年7月15日"/>
  <p:tag name="POCKET_APPLY_TYPE" val="Slide"/>
  <p:tag name="APPLYTYPE" val="Other"/>
  <p:tag name="APPLYORDER" val="7"/>
</p:tagLst>
</file>

<file path=ppt/tags/tag51.xml><?xml version="1.0" encoding="utf-8"?>
<p:tagLst xmlns:a="http://schemas.openxmlformats.org/drawingml/2006/main" xmlns:r="http://schemas.openxmlformats.org/officeDocument/2006/relationships" xmlns:p="http://schemas.openxmlformats.org/presentationml/2006/main">
  <p:tag name="POCKET_APPLY_TIME" val="2020年7月15日"/>
  <p:tag name="POCKET_APPLY_TYPE" val="Slide"/>
  <p:tag name="APPLYTYPE" val="Other"/>
  <p:tag name="APPLYORDER" val="8"/>
</p:tagLst>
</file>

<file path=ppt/tags/tag52.xml><?xml version="1.0" encoding="utf-8"?>
<p:tagLst xmlns:a="http://schemas.openxmlformats.org/drawingml/2006/main" xmlns:r="http://schemas.openxmlformats.org/officeDocument/2006/relationships" xmlns:p="http://schemas.openxmlformats.org/presentationml/2006/main">
  <p:tag name="POCKET_APPLY_TIME" val="2020年7月15日"/>
  <p:tag name="POCKET_APPLY_TYPE" val="Slide"/>
  <p:tag name="APPLYTYPE" val="SubTitle"/>
  <p:tag name="APPLYORDER" val="1"/>
</p:tagLst>
</file>

<file path=ppt/tags/tag53.xml><?xml version="1.0" encoding="utf-8"?>
<p:tagLst xmlns:a="http://schemas.openxmlformats.org/drawingml/2006/main" xmlns:r="http://schemas.openxmlformats.org/officeDocument/2006/relationships" xmlns:p="http://schemas.openxmlformats.org/presentationml/2006/main">
  <p:tag name="POCKET_APPLY_TIME" val="2020年7月15日"/>
  <p:tag name="POCKET_APPLY_TYPE" val="Slide"/>
  <p:tag name="APPLYTYPE" val="SubTitle"/>
  <p:tag name="APPLYORDER" val="8"/>
</p:tagLst>
</file>

<file path=ppt/tags/tag54.xml><?xml version="1.0" encoding="utf-8"?>
<p:tagLst xmlns:a="http://schemas.openxmlformats.org/drawingml/2006/main" xmlns:r="http://schemas.openxmlformats.org/officeDocument/2006/relationships" xmlns:p="http://schemas.openxmlformats.org/presentationml/2006/main">
  <p:tag name="POCKET_APPLY_TIME" val="2020年7月15日"/>
  <p:tag name="POCKET_APPLY_TYPE" val="Slide"/>
  <p:tag name="APPLYTYPE" val="SubTitle"/>
  <p:tag name="APPLYORDER" val="7"/>
</p:tagLst>
</file>

<file path=ppt/tags/tag55.xml><?xml version="1.0" encoding="utf-8"?>
<p:tagLst xmlns:a="http://schemas.openxmlformats.org/drawingml/2006/main" xmlns:r="http://schemas.openxmlformats.org/officeDocument/2006/relationships" xmlns:p="http://schemas.openxmlformats.org/presentationml/2006/main">
  <p:tag name="POCKET_APPLY_TIME" val="2020年7月15日"/>
  <p:tag name="POCKET_APPLY_TYPE" val="Slide"/>
  <p:tag name="APPLYTYPE" val="SubTitle"/>
  <p:tag name="APPLYORDER" val="6"/>
</p:tagLst>
</file>

<file path=ppt/tags/tag56.xml><?xml version="1.0" encoding="utf-8"?>
<p:tagLst xmlns:a="http://schemas.openxmlformats.org/drawingml/2006/main" xmlns:r="http://schemas.openxmlformats.org/officeDocument/2006/relationships" xmlns:p="http://schemas.openxmlformats.org/presentationml/2006/main">
  <p:tag name="POCKET_APPLY_TIME" val="2020年7月15日"/>
  <p:tag name="POCKET_APPLY_TYPE" val="Slide"/>
  <p:tag name="APPLYTYPE" val="SubTitle"/>
  <p:tag name="APPLYORDER" val="5"/>
</p:tagLst>
</file>

<file path=ppt/tags/tag57.xml><?xml version="1.0" encoding="utf-8"?>
<p:tagLst xmlns:a="http://schemas.openxmlformats.org/drawingml/2006/main" xmlns:r="http://schemas.openxmlformats.org/officeDocument/2006/relationships" xmlns:p="http://schemas.openxmlformats.org/presentationml/2006/main">
  <p:tag name="POCKET_APPLY_TIME" val="2020年7月15日"/>
  <p:tag name="POCKET_APPLY_TYPE" val="Slide"/>
  <p:tag name="APPLYTYPE" val="SubTitle"/>
  <p:tag name="APPLYORDER" val="4"/>
</p:tagLst>
</file>

<file path=ppt/tags/tag58.xml><?xml version="1.0" encoding="utf-8"?>
<p:tagLst xmlns:a="http://schemas.openxmlformats.org/drawingml/2006/main" xmlns:r="http://schemas.openxmlformats.org/officeDocument/2006/relationships" xmlns:p="http://schemas.openxmlformats.org/presentationml/2006/main">
  <p:tag name="POCKET_APPLY_TIME" val="2020年7月15日"/>
  <p:tag name="POCKET_APPLY_TYPE" val="Slide"/>
  <p:tag name="APPLYTYPE" val="SubTitle"/>
  <p:tag name="APPLYORDER" val="3"/>
</p:tagLst>
</file>

<file path=ppt/tags/tag59.xml><?xml version="1.0" encoding="utf-8"?>
<p:tagLst xmlns:a="http://schemas.openxmlformats.org/drawingml/2006/main" xmlns:r="http://schemas.openxmlformats.org/officeDocument/2006/relationships" xmlns:p="http://schemas.openxmlformats.org/presentationml/2006/main">
  <p:tag name="POCKET_APPLY_TIME" val="2020年7月15日"/>
  <p:tag name="POCKET_APPLY_TYPE" val="Slide"/>
  <p:tag name="APPLYTYPE" val="SubTitle"/>
  <p:tag name="APPLYORDER" val="2"/>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8611_1*i*2"/>
  <p:tag name="KSO_WM_TEMPLATE_CATEGORY" val="diagram"/>
  <p:tag name="KSO_WM_TEMPLATE_INDEX" val="20208611"/>
  <p:tag name="KSO_WM_UNIT_LAYERLEVEL" val="1"/>
  <p:tag name="KSO_WM_TAG_VERSION" val="1.0"/>
  <p:tag name="KSO_WM_BEAUTIFY_FLAG" val="#wm#"/>
  <p:tag name="KSO_WM_UNIT_BLOCK" val="0"/>
  <p:tag name="KSO_WM_UNIT_SM_LIMIT_TYPE" val="1"/>
  <p:tag name="KSO_WM_UNIT_DEC_AREA_ID" val="5ed7bbdef93b417f8597839bfceeb682"/>
  <p:tag name="KSO_WM_UNIT_DECORATE_INFO" val="{&quot;ReferentInfo&quot;:{&quot;Id&quot;:&quot;slide&quot;,&quot;X&quot;:{&quot;Pos&quot;:0},&quot;Y&quot;:{&quot;Pos&quot;:0}},&quot;DecorateInfoX&quot;:{&quot;Pos&quot;:0,&quot;IsAbs&quot;:false},&quot;DecorateInfoY&quot;:{&quot;Pos&quot;:0,&quot;IsAbs&quot;:false},&quot;DecorateInfoW&quot;:{&quot;IsAbs&quot;:true},&quot;DecorateInfoH&quot;:{&quot;IsAbs&quot;:true},&quot;whChangeMode&quot;:0}"/>
  <p:tag name="KSO_WM_CHIP_GROUPID" val="5ef20bd7a491bb0086638afb"/>
  <p:tag name="KSO_WM_CHIP_XID" val="5ef20bd7a491bb0086638afc"/>
  <p:tag name="KSO_WM_UNIT_FILL_FORE_SCHEMECOLOR_INDEX_BRIGHTNESS" val="0.8"/>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VALUE" val="112"/>
  <p:tag name="KSO_WM_TEMPLATE_ASSEMBLE_XID" val="60656e7b4054ed1e2fb7f9b4"/>
  <p:tag name="KSO_WM_TEMPLATE_ASSEMBLE_GROUPID" val="60656e7b4054ed1e2fb7f9b4"/>
</p:tagLst>
</file>

<file path=ppt/tags/tag60.xml><?xml version="1.0" encoding="utf-8"?>
<p:tagLst xmlns:a="http://schemas.openxmlformats.org/drawingml/2006/main" xmlns:r="http://schemas.openxmlformats.org/officeDocument/2006/relationships" xmlns:p="http://schemas.openxmlformats.org/presentationml/2006/main">
  <p:tag name="POCKET_APPLY_TIME" val="2020年7月15日"/>
  <p:tag name="POCKET_APPLY_TYPE" val="Slide"/>
  <p:tag name="APPLYTYPE" val="Title"/>
  <p:tag name="APPLYORDER" val="1"/>
</p:tagLst>
</file>

<file path=ppt/tags/tag61.xml><?xml version="1.0" encoding="utf-8"?>
<p:tagLst xmlns:a="http://schemas.openxmlformats.org/drawingml/2006/main" xmlns:r="http://schemas.openxmlformats.org/officeDocument/2006/relationships" xmlns:p="http://schemas.openxmlformats.org/presentationml/2006/main">
  <p:tag name="PA" val="v4.1.3"/>
</p:tagLst>
</file>

<file path=ppt/tags/tag62.xml><?xml version="1.0" encoding="utf-8"?>
<p:tagLst xmlns:a="http://schemas.openxmlformats.org/drawingml/2006/main" xmlns:r="http://schemas.openxmlformats.org/officeDocument/2006/relationships" xmlns:p="http://schemas.openxmlformats.org/presentationml/2006/main">
  <p:tag name="PA" val="v4.1.3"/>
</p:tagLst>
</file>

<file path=ppt/tags/tag63.xml><?xml version="1.0" encoding="utf-8"?>
<p:tagLst xmlns:a="http://schemas.openxmlformats.org/drawingml/2006/main" xmlns:r="http://schemas.openxmlformats.org/officeDocument/2006/relationships" xmlns:p="http://schemas.openxmlformats.org/presentationml/2006/main">
  <p:tag name="PA" val="v4.1.3"/>
</p:tagLst>
</file>

<file path=ppt/tags/tag64.xml><?xml version="1.0" encoding="utf-8"?>
<p:tagLst xmlns:a="http://schemas.openxmlformats.org/drawingml/2006/main" xmlns:r="http://schemas.openxmlformats.org/officeDocument/2006/relationships" xmlns:p="http://schemas.openxmlformats.org/presentationml/2006/main">
  <p:tag name="PA" val="v4.1.3"/>
</p:tagLst>
</file>

<file path=ppt/tags/tag65.xml><?xml version="1.0" encoding="utf-8"?>
<p:tagLst xmlns:a="http://schemas.openxmlformats.org/drawingml/2006/main" xmlns:r="http://schemas.openxmlformats.org/officeDocument/2006/relationships" xmlns:p="http://schemas.openxmlformats.org/presentationml/2006/main">
  <p:tag name="PA" val="v4.1.3"/>
</p:tagLst>
</file>

<file path=ppt/tags/tag66.xml><?xml version="1.0" encoding="utf-8"?>
<p:tagLst xmlns:a="http://schemas.openxmlformats.org/drawingml/2006/main" xmlns:r="http://schemas.openxmlformats.org/officeDocument/2006/relationships" xmlns:p="http://schemas.openxmlformats.org/presentationml/2006/main">
  <p:tag name="PA" val="v4.1.3"/>
</p:tagLst>
</file>

<file path=ppt/tags/tag67.xml><?xml version="1.0" encoding="utf-8"?>
<p:tagLst xmlns:a="http://schemas.openxmlformats.org/drawingml/2006/main" xmlns:r="http://schemas.openxmlformats.org/officeDocument/2006/relationships" xmlns:p="http://schemas.openxmlformats.org/presentationml/2006/main">
  <p:tag name="PA" val="v4.1.3"/>
</p:tagLst>
</file>

<file path=ppt/tags/tag68.xml><?xml version="1.0" encoding="utf-8"?>
<p:tagLst xmlns:a="http://schemas.openxmlformats.org/drawingml/2006/main" xmlns:r="http://schemas.openxmlformats.org/officeDocument/2006/relationships" xmlns:p="http://schemas.openxmlformats.org/presentationml/2006/main">
  <p:tag name="PA" val="v4.1.3"/>
</p:tagLst>
</file>

<file path=ppt/tags/tag69.xml><?xml version="1.0" encoding="utf-8"?>
<p:tagLst xmlns:a="http://schemas.openxmlformats.org/drawingml/2006/main" xmlns:r="http://schemas.openxmlformats.org/officeDocument/2006/relationships" xmlns:p="http://schemas.openxmlformats.org/presentationml/2006/main">
  <p:tag name="POCKET_APPLY_TIME" val="2020年7月26日"/>
  <p:tag name="POCKET_APPLY_TYPE" val="Slide"/>
  <p:tag name="APPLYTYPE" val="Other"/>
  <p:tag name="APPLYORDER" val="1"/>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8611_1*i*7"/>
  <p:tag name="KSO_WM_TEMPLATE_CATEGORY" val="diagram"/>
  <p:tag name="KSO_WM_TEMPLATE_INDEX" val="20208611"/>
  <p:tag name="KSO_WM_UNIT_LAYERLEVEL" val="1"/>
  <p:tag name="KSO_WM_TAG_VERSION" val="1.0"/>
  <p:tag name="KSO_WM_BEAUTIFY_FLAG" val="#wm#"/>
  <p:tag name="KSO_WM_UNIT_BLOCK" val="0"/>
  <p:tag name="KSO_WM_UNIT_SM_LIMIT_TYPE" val="1"/>
  <p:tag name="KSO_WM_UNIT_DEC_AREA_ID" val="c441230aa17b467882c9a069d83bb114"/>
  <p:tag name="KSO_WM_UNIT_DECORATE_INFO" val="{&quot;ReferentInfo&quot;:{&quot;Id&quot;:&quot;slide&quot;,&quot;X&quot;:{&quot;Pos&quot;:0},&quot;Y&quot;:{&quot;Pos&quot;:0}},&quot;DecorateInfoX&quot;:{&quot;Pos&quot;:0,&quot;IsAbs&quot;:false},&quot;DecorateInfoY&quot;:{&quot;Pos&quot;:0,&quot;IsAbs&quot;:false},&quot;DecorateInfoW&quot;:{&quot;IsAbs&quot;:true},&quot;DecorateInfoH&quot;:{&quot;IsAbs&quot;:true},&quot;whChangeMode&quot;:0}"/>
  <p:tag name="KSO_WM_CHIP_GROUPID" val="5ef20bd7a491bb0086638afb"/>
  <p:tag name="KSO_WM_CHIP_XID" val="5ef20bd7a491bb0086638afc"/>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VALUE" val="112"/>
  <p:tag name="KSO_WM_TEMPLATE_ASSEMBLE_XID" val="60656e7b4054ed1e2fb7f9b4"/>
  <p:tag name="KSO_WM_TEMPLATE_ASSEMBLE_GROUPID" val="60656e7b4054ed1e2fb7f9b4"/>
</p:tagLst>
</file>

<file path=ppt/tags/tag70.xml><?xml version="1.0" encoding="utf-8"?>
<p:tagLst xmlns:a="http://schemas.openxmlformats.org/drawingml/2006/main" xmlns:r="http://schemas.openxmlformats.org/officeDocument/2006/relationships" xmlns:p="http://schemas.openxmlformats.org/presentationml/2006/main">
  <p:tag name="POCKET_APPLY_TIME" val="2020年7月26日"/>
  <p:tag name="POCKET_APPLY_TYPE" val="Slide"/>
  <p:tag name="APPLYTYPE" val="Other"/>
  <p:tag name="APPLYORDER" val="2"/>
</p:tagLst>
</file>

<file path=ppt/tags/tag71.xml><?xml version="1.0" encoding="utf-8"?>
<p:tagLst xmlns:a="http://schemas.openxmlformats.org/drawingml/2006/main" xmlns:r="http://schemas.openxmlformats.org/officeDocument/2006/relationships" xmlns:p="http://schemas.openxmlformats.org/presentationml/2006/main">
  <p:tag name="POCKET_APPLY_TIME" val="2020年7月26日"/>
  <p:tag name="POCKET_APPLY_TYPE" val="Slide"/>
  <p:tag name="APPLYTYPE" val="Other"/>
  <p:tag name="APPLYORDER" val="3"/>
</p:tagLst>
</file>

<file path=ppt/tags/tag72.xml><?xml version="1.0" encoding="utf-8"?>
<p:tagLst xmlns:a="http://schemas.openxmlformats.org/drawingml/2006/main" xmlns:r="http://schemas.openxmlformats.org/officeDocument/2006/relationships" xmlns:p="http://schemas.openxmlformats.org/presentationml/2006/main">
  <p:tag name="POCKET_APPLY_TIME" val="2020年7月26日"/>
  <p:tag name="POCKET_APPLY_TYPE" val="Slide"/>
  <p:tag name="APPLYTYPE" val="Other"/>
  <p:tag name="APPLYORDER" val="4"/>
</p:tagLst>
</file>

<file path=ppt/tags/tag73.xml><?xml version="1.0" encoding="utf-8"?>
<p:tagLst xmlns:a="http://schemas.openxmlformats.org/drawingml/2006/main" xmlns:r="http://schemas.openxmlformats.org/officeDocument/2006/relationships" xmlns:p="http://schemas.openxmlformats.org/presentationml/2006/main">
  <p:tag name="POCKET_APPLY_TIME" val="2020年7月26日"/>
  <p:tag name="POCKET_APPLY_TYPE" val="Slide"/>
  <p:tag name="APPLYTYPE" val="Title"/>
  <p:tag name="APPLYORDER" val="1"/>
</p:tagLst>
</file>

<file path=ppt/tags/tag74.xml><?xml version="1.0" encoding="utf-8"?>
<p:tagLst xmlns:a="http://schemas.openxmlformats.org/drawingml/2006/main" xmlns:r="http://schemas.openxmlformats.org/officeDocument/2006/relationships" xmlns:p="http://schemas.openxmlformats.org/presentationml/2006/main">
  <p:tag name="POCKET_APPLY_TIME" val="2020年7月26日"/>
  <p:tag name="POCKET_APPLY_TYPE" val="Slide"/>
  <p:tag name="APPLYTYPE" val="SubTitle"/>
  <p:tag name="APPLYORDER" val="1"/>
</p:tagLst>
</file>

<file path=ppt/tags/tag75.xml><?xml version="1.0" encoding="utf-8"?>
<p:tagLst xmlns:a="http://schemas.openxmlformats.org/drawingml/2006/main" xmlns:r="http://schemas.openxmlformats.org/officeDocument/2006/relationships" xmlns:p="http://schemas.openxmlformats.org/presentationml/2006/main">
  <p:tag name="POCKET_APPLY_TIME" val="2020年7月26日"/>
  <p:tag name="POCKET_APPLY_TYPE" val="Slide"/>
  <p:tag name="APPLYTYPE" val="SubTitle"/>
  <p:tag name="APPLYORDER" val="2"/>
</p:tagLst>
</file>

<file path=ppt/tags/tag76.xml><?xml version="1.0" encoding="utf-8"?>
<p:tagLst xmlns:a="http://schemas.openxmlformats.org/drawingml/2006/main" xmlns:r="http://schemas.openxmlformats.org/officeDocument/2006/relationships" xmlns:p="http://schemas.openxmlformats.org/presentationml/2006/main">
  <p:tag name="POCKET_APPLY_TIME" val="2020年7月26日"/>
  <p:tag name="POCKET_APPLY_TYPE" val="Slide"/>
  <p:tag name="APPLYTYPE" val="SubTitle"/>
  <p:tag name="APPLYORDER" val="4"/>
</p:tagLst>
</file>

<file path=ppt/tags/tag77.xml><?xml version="1.0" encoding="utf-8"?>
<p:tagLst xmlns:a="http://schemas.openxmlformats.org/drawingml/2006/main" xmlns:r="http://schemas.openxmlformats.org/officeDocument/2006/relationships" xmlns:p="http://schemas.openxmlformats.org/presentationml/2006/main">
  <p:tag name="POCKET_APPLY_TIME" val="2020年7月26日"/>
  <p:tag name="POCKET_APPLY_TYPE" val="Slide"/>
  <p:tag name="APPLYTYPE" val="SubTitle"/>
  <p:tag name="APPLYORDER" val="3"/>
</p:tagLst>
</file>

<file path=ppt/tags/tag78.xml><?xml version="1.0" encoding="utf-8"?>
<p:tagLst xmlns:a="http://schemas.openxmlformats.org/drawingml/2006/main" xmlns:r="http://schemas.openxmlformats.org/officeDocument/2006/relationships" xmlns:p="http://schemas.openxmlformats.org/presentationml/2006/main">
  <p:tag name="PA" val="v4.1.3"/>
</p:tagLst>
</file>

<file path=ppt/tags/tag79.xml><?xml version="1.0" encoding="utf-8"?>
<p:tagLst xmlns:a="http://schemas.openxmlformats.org/drawingml/2006/main" xmlns:r="http://schemas.openxmlformats.org/officeDocument/2006/relationships" xmlns:p="http://schemas.openxmlformats.org/presentationml/2006/main">
  <p:tag name="PA" val="v4.1.3"/>
</p:tagLst>
</file>

<file path=ppt/tags/tag8.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208611_1*a*1"/>
  <p:tag name="KSO_WM_TEMPLATE_CATEGORY" val="diagram"/>
  <p:tag name="KSO_WM_TEMPLATE_INDEX" val="20208611"/>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86804887256f421f8d3ae95ea41b11d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944e1ad5eab84d15bb8152b0e120e00b"/>
  <p:tag name="KSO_WM_UNIT_TEXT_FILL_FORE_SCHEMECOLOR_INDEX_BRIGHTNESS" val="0"/>
  <p:tag name="KSO_WM_UNIT_TEXT_FILL_FORE_SCHEMECOLOR_INDEX" val="13"/>
  <p:tag name="KSO_WM_UNIT_TEXT_FILL_TYPE" val="1"/>
  <p:tag name="KSO_WM_TEMPLATE_ASSEMBLE_XID" val="60656e7b4054ed1e2fb7f9b4"/>
  <p:tag name="KSO_WM_TEMPLATE_ASSEMBLE_GROUPID" val="60656e7b4054ed1e2fb7f9b4"/>
</p:tagLst>
</file>

<file path=ppt/tags/tag80.xml><?xml version="1.0" encoding="utf-8"?>
<p:tagLst xmlns:a="http://schemas.openxmlformats.org/drawingml/2006/main" xmlns:r="http://schemas.openxmlformats.org/officeDocument/2006/relationships" xmlns:p="http://schemas.openxmlformats.org/presentationml/2006/main">
  <p:tag name="PA" val="v4.1.3"/>
</p:tagLst>
</file>

<file path=ppt/tags/tag81.xml><?xml version="1.0" encoding="utf-8"?>
<p:tagLst xmlns:a="http://schemas.openxmlformats.org/drawingml/2006/main" xmlns:r="http://schemas.openxmlformats.org/officeDocument/2006/relationships" xmlns:p="http://schemas.openxmlformats.org/presentationml/2006/main">
  <p:tag name="PA" val="v4.1.3"/>
</p:tagLst>
</file>

<file path=ppt/tags/tag82.xml><?xml version="1.0" encoding="utf-8"?>
<p:tagLst xmlns:a="http://schemas.openxmlformats.org/drawingml/2006/main" xmlns:r="http://schemas.openxmlformats.org/officeDocument/2006/relationships" xmlns:p="http://schemas.openxmlformats.org/presentationml/2006/main">
  <p:tag name="PA" val="v4.1.3"/>
</p:tagLst>
</file>

<file path=ppt/tags/tag83.xml><?xml version="1.0" encoding="utf-8"?>
<p:tagLst xmlns:a="http://schemas.openxmlformats.org/drawingml/2006/main" xmlns:r="http://schemas.openxmlformats.org/officeDocument/2006/relationships" xmlns:p="http://schemas.openxmlformats.org/presentationml/2006/main">
  <p:tag name="PA" val="v4.1.3"/>
</p:tagLst>
</file>

<file path=ppt/tags/tag84.xml><?xml version="1.0" encoding="utf-8"?>
<p:tagLst xmlns:a="http://schemas.openxmlformats.org/drawingml/2006/main" xmlns:r="http://schemas.openxmlformats.org/officeDocument/2006/relationships" xmlns:p="http://schemas.openxmlformats.org/presentationml/2006/main">
  <p:tag name="PA" val="v4.1.3"/>
</p:tagLst>
</file>

<file path=ppt/tags/tag85.xml><?xml version="1.0" encoding="utf-8"?>
<p:tagLst xmlns:a="http://schemas.openxmlformats.org/drawingml/2006/main" xmlns:r="http://schemas.openxmlformats.org/officeDocument/2006/relationships" xmlns:p="http://schemas.openxmlformats.org/presentationml/2006/main">
  <p:tag name="PA" val="v4.1.3"/>
</p:tagLst>
</file>

<file path=ppt/tags/tag86.xml><?xml version="1.0" encoding="utf-8"?>
<p:tagLst xmlns:a="http://schemas.openxmlformats.org/drawingml/2006/main" xmlns:r="http://schemas.openxmlformats.org/officeDocument/2006/relationships" xmlns:p="http://schemas.openxmlformats.org/presentationml/2006/main">
  <p:tag name="PA" val="v4.1.3"/>
</p:tagLst>
</file>

<file path=ppt/tags/tag87.xml><?xml version="1.0" encoding="utf-8"?>
<p:tagLst xmlns:a="http://schemas.openxmlformats.org/drawingml/2006/main" xmlns:r="http://schemas.openxmlformats.org/officeDocument/2006/relationships" xmlns:p="http://schemas.openxmlformats.org/presentationml/2006/main">
  <p:tag name="PA" val="v4.1.3"/>
</p:tagLst>
</file>

<file path=ppt/tags/tag88.xml><?xml version="1.0" encoding="utf-8"?>
<p:tagLst xmlns:a="http://schemas.openxmlformats.org/drawingml/2006/main" xmlns:r="http://schemas.openxmlformats.org/officeDocument/2006/relationships" xmlns:p="http://schemas.openxmlformats.org/presentationml/2006/main">
  <p:tag name="PA" val="v4.1.3"/>
</p:tagLst>
</file>

<file path=ppt/tags/tag89.xml><?xml version="1.0" encoding="utf-8"?>
<p:tagLst xmlns:a="http://schemas.openxmlformats.org/drawingml/2006/main" xmlns:r="http://schemas.openxmlformats.org/officeDocument/2006/relationships" xmlns:p="http://schemas.openxmlformats.org/presentationml/2006/main">
  <p:tag name="PA" val="v4.1.3"/>
</p:tagLst>
</file>

<file path=ppt/tags/tag9.xml><?xml version="1.0" encoding="utf-8"?>
<p:tagLst xmlns:a="http://schemas.openxmlformats.org/drawingml/2006/main" xmlns:r="http://schemas.openxmlformats.org/officeDocument/2006/relationships" xmlns:p="http://schemas.openxmlformats.org/presentationml/2006/main">
  <p:tag name="PA" val="v4.1.3"/>
</p:tagLst>
</file>

<file path=ppt/tags/tag90.xml><?xml version="1.0" encoding="utf-8"?>
<p:tagLst xmlns:a="http://schemas.openxmlformats.org/drawingml/2006/main" xmlns:r="http://schemas.openxmlformats.org/officeDocument/2006/relationships" xmlns:p="http://schemas.openxmlformats.org/presentationml/2006/main">
  <p:tag name="PA" val="v4.1.3"/>
</p:tagLst>
</file>

<file path=ppt/tags/tag91.xml><?xml version="1.0" encoding="utf-8"?>
<p:tagLst xmlns:a="http://schemas.openxmlformats.org/drawingml/2006/main" xmlns:r="http://schemas.openxmlformats.org/officeDocument/2006/relationships" xmlns:p="http://schemas.openxmlformats.org/presentationml/2006/main">
  <p:tag name="PA" val="v4.1.3"/>
</p:tagLst>
</file>

<file path=ppt/tags/tag92.xml><?xml version="1.0" encoding="utf-8"?>
<p:tagLst xmlns:a="http://schemas.openxmlformats.org/drawingml/2006/main" xmlns:r="http://schemas.openxmlformats.org/officeDocument/2006/relationships" xmlns:p="http://schemas.openxmlformats.org/presentationml/2006/main">
  <p:tag name="PA" val="v4.1.3"/>
</p:tagLst>
</file>

<file path=ppt/tags/tag93.xml><?xml version="1.0" encoding="utf-8"?>
<p:tagLst xmlns:a="http://schemas.openxmlformats.org/drawingml/2006/main" xmlns:r="http://schemas.openxmlformats.org/officeDocument/2006/relationships" xmlns:p="http://schemas.openxmlformats.org/presentationml/2006/main">
  <p:tag name="PA" val="v4.1.3"/>
</p:tagLst>
</file>

<file path=ppt/tags/tag94.xml><?xml version="1.0" encoding="utf-8"?>
<p:tagLst xmlns:a="http://schemas.openxmlformats.org/drawingml/2006/main" xmlns:r="http://schemas.openxmlformats.org/officeDocument/2006/relationships" xmlns:p="http://schemas.openxmlformats.org/presentationml/2006/main">
  <p:tag name="PA" val="v4.1.3"/>
</p:tagLst>
</file>

<file path=ppt/tags/tag95.xml><?xml version="1.0" encoding="utf-8"?>
<p:tagLst xmlns:a="http://schemas.openxmlformats.org/drawingml/2006/main" xmlns:r="http://schemas.openxmlformats.org/officeDocument/2006/relationships" xmlns:p="http://schemas.openxmlformats.org/presentationml/2006/main">
  <p:tag name="POCKET_APPLY_TIME" val="2020年7月27日"/>
  <p:tag name="POCKET_APPLY_TYPE" val="Slide"/>
  <p:tag name="APPLYTYPE" val="Title"/>
  <p:tag name="APPLYORDER" val="1"/>
</p:tagLst>
</file>

<file path=ppt/tags/tag96.xml><?xml version="1.0" encoding="utf-8"?>
<p:tagLst xmlns:a="http://schemas.openxmlformats.org/drawingml/2006/main" xmlns:r="http://schemas.openxmlformats.org/officeDocument/2006/relationships" xmlns:p="http://schemas.openxmlformats.org/presentationml/2006/main">
  <p:tag name="POCKET_APPLY_TIME" val="2020年7月27日"/>
  <p:tag name="POCKET_APPLY_TYPE" val="Slide"/>
  <p:tag name="APPLYTYPE" val="Text"/>
  <p:tag name="APPLYORDER" val="4"/>
</p:tagLst>
</file>

<file path=ppt/tags/tag97.xml><?xml version="1.0" encoding="utf-8"?>
<p:tagLst xmlns:a="http://schemas.openxmlformats.org/drawingml/2006/main" xmlns:r="http://schemas.openxmlformats.org/officeDocument/2006/relationships" xmlns:p="http://schemas.openxmlformats.org/presentationml/2006/main">
  <p:tag name="POCKET_APPLY_TIME" val="2020年7月27日"/>
  <p:tag name="POCKET_APPLY_TYPE" val="Slide"/>
  <p:tag name="APPLYTYPE" val="Text"/>
  <p:tag name="APPLYORDER" val="3"/>
</p:tagLst>
</file>

<file path=ppt/tags/tag98.xml><?xml version="1.0" encoding="utf-8"?>
<p:tagLst xmlns:a="http://schemas.openxmlformats.org/drawingml/2006/main" xmlns:r="http://schemas.openxmlformats.org/officeDocument/2006/relationships" xmlns:p="http://schemas.openxmlformats.org/presentationml/2006/main">
  <p:tag name="POCKET_APPLY_TIME" val="2020年7月27日"/>
  <p:tag name="POCKET_APPLY_TYPE" val="Slide"/>
  <p:tag name="APPLYTYPE" val="Text"/>
  <p:tag name="APPLYORDER" val="2"/>
</p:tagLst>
</file>

<file path=ppt/tags/tag99.xml><?xml version="1.0" encoding="utf-8"?>
<p:tagLst xmlns:a="http://schemas.openxmlformats.org/drawingml/2006/main" xmlns:r="http://schemas.openxmlformats.org/officeDocument/2006/relationships" xmlns:p="http://schemas.openxmlformats.org/presentationml/2006/main">
  <p:tag name="POCKET_APPLY_TIME" val="2020年7月27日"/>
  <p:tag name="POCKET_APPLY_TYPE" val="Slide"/>
  <p:tag name="APPLYTYPE" val="Text"/>
  <p:tag name="APPLYORDER" val="1"/>
</p:tagLst>
</file>

<file path=ppt/theme/theme1.xml><?xml version="1.0" encoding="utf-8"?>
<a:theme xmlns:a="http://schemas.openxmlformats.org/drawingml/2006/main" name="Office 主题">
  <a:themeElements>
    <a:clrScheme name="自定义 168">
      <a:dk1>
        <a:sysClr val="windowText" lastClr="000000"/>
      </a:dk1>
      <a:lt1>
        <a:sysClr val="window" lastClr="FFFFFF"/>
      </a:lt1>
      <a:dk2>
        <a:srgbClr val="EEF2F5"/>
      </a:dk2>
      <a:lt2>
        <a:srgbClr val="E7E6E6"/>
      </a:lt2>
      <a:accent1>
        <a:srgbClr val="3C4D63"/>
      </a:accent1>
      <a:accent2>
        <a:srgbClr val="ED7D31"/>
      </a:accent2>
      <a:accent3>
        <a:srgbClr val="A5A5A5"/>
      </a:accent3>
      <a:accent4>
        <a:srgbClr val="FFC000"/>
      </a:accent4>
      <a:accent5>
        <a:srgbClr val="4472C4"/>
      </a:accent5>
      <a:accent6>
        <a:srgbClr val="70AD47"/>
      </a:accent6>
      <a:hlink>
        <a:srgbClr val="000000"/>
      </a:hlink>
      <a:folHlink>
        <a:srgbClr val="954F72"/>
      </a:folHlink>
    </a:clrScheme>
    <a:fontScheme name="标准3">
      <a:majorFont>
        <a:latin typeface="黑体"/>
        <a:ea typeface="黑体"/>
        <a:cs typeface=""/>
      </a:majorFont>
      <a:minorFont>
        <a:latin typeface="黑体"/>
        <a:ea typeface="黑体"/>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黑体"/>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黑体"/>
        <a:ea typeface=""/>
        <a:cs typeface=""/>
        <a:font script="Jpan" typeface="ＭＳ Ｐゴシック"/>
        <a:font script="Hang" typeface="맑은 고딕"/>
        <a:font script="Hans" typeface="黑体"/>
        <a:font script="Hant" typeface="新細明體"/>
        <a:font script="Arab" typeface="黑体"/>
        <a:font script="Hebr" typeface="黑体"/>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黑体"/>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黑体"/>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黑体"/>
        <a:ea typeface=""/>
        <a:cs typeface=""/>
        <a:font script="Jpan" typeface="ＭＳ Ｐゴシック"/>
        <a:font script="Hang" typeface="맑은 고딕"/>
        <a:font script="Hans" typeface="黑体"/>
        <a:font script="Hant" typeface="新細明體"/>
        <a:font script="Arab" typeface="黑体"/>
        <a:font script="Hebr" typeface="黑体"/>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黑体"/>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127</TotalTime>
  <Words>2237</Words>
  <Application>Microsoft Office PowerPoint</Application>
  <PresentationFormat>全屏显示(16:9)</PresentationFormat>
  <Paragraphs>272</Paragraphs>
  <Slides>44</Slides>
  <Notes>10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44</vt:i4>
      </vt:variant>
    </vt:vector>
  </HeadingPairs>
  <TitlesOfParts>
    <vt:vector size="50" baseType="lpstr">
      <vt:lpstr>黑体</vt:lpstr>
      <vt:lpstr>宋体</vt:lpstr>
      <vt:lpstr>Arial</vt:lpstr>
      <vt:lpstr>Calibri</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哒哒 熊猫</dc:creator>
  <cp:lastModifiedBy>Administrator</cp:lastModifiedBy>
  <cp:revision>487</cp:revision>
  <dcterms:created xsi:type="dcterms:W3CDTF">2019-06-21T02:16:00Z</dcterms:created>
  <dcterms:modified xsi:type="dcterms:W3CDTF">2022-02-28T07:40:32Z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y fmtid="{D5CDD505-2E9C-101B-9397-08002B2CF9AE}" pid="3" name="KSOTemplateUUID">
    <vt:lpwstr>v1.0_mb_E2QpawOMBC5+dMJ4NzsUIQ==</vt:lpwstr>
  </property>
  <property fmtid="{D5CDD505-2E9C-101B-9397-08002B2CF9AE}" pid="4" name="ICV">
    <vt:lpwstr>C0D83582DF4849AC807483AC1BD13007</vt:lpwstr>
  </property>
</Properties>
</file>

<file path=docProps/thumbnail.jpeg>
</file>